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0" d="100"/>
          <a:sy n="70" d="100"/>
        </p:scale>
        <p:origin x="66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02E92-1553-448A-A5E9-914A7D9266BF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7579D-9A27-4E01-AF3B-A8E0BB02C4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819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735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38323" y="863522"/>
            <a:ext cx="1841174" cy="1448686"/>
            <a:chOff x="-693835" y="4736441"/>
            <a:chExt cx="2183871" cy="1718330"/>
          </a:xfrm>
        </p:grpSpPr>
        <p:grpSp>
          <p:nvGrpSpPr>
            <p:cNvPr id="169" name="グループ化 168"/>
            <p:cNvGrpSpPr/>
            <p:nvPr/>
          </p:nvGrpSpPr>
          <p:grpSpPr>
            <a:xfrm>
              <a:off x="-223838" y="4740897"/>
              <a:ext cx="1713874" cy="1713874"/>
              <a:chOff x="1897939" y="760018"/>
              <a:chExt cx="1713874" cy="1713874"/>
            </a:xfrm>
          </p:grpSpPr>
          <p:sp>
            <p:nvSpPr>
              <p:cNvPr id="171" name="円/楕円 320"/>
              <p:cNvSpPr/>
              <p:nvPr/>
            </p:nvSpPr>
            <p:spPr>
              <a:xfrm>
                <a:off x="1897939" y="760018"/>
                <a:ext cx="1713874" cy="1713874"/>
              </a:xfrm>
              <a:prstGeom prst="ellipse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3" name="グループ化 172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182" name="正方形/長方形 181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正方形/長方形 182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20" name="フリーフォーム: 図形 319"/>
            <p:cNvSpPr/>
            <p:nvPr/>
          </p:nvSpPr>
          <p:spPr bwMode="auto">
            <a:xfrm>
              <a:off x="-693835" y="5030742"/>
              <a:ext cx="849007" cy="1380150"/>
            </a:xfrm>
            <a:custGeom>
              <a:avLst/>
              <a:gdLst>
                <a:gd name="connsiteX0" fmla="*/ 111037 w 849007"/>
                <a:gd name="connsiteY0" fmla="*/ 174989 h 1380150"/>
                <a:gd name="connsiteX1" fmla="*/ 73818 w 849007"/>
                <a:gd name="connsiteY1" fmla="*/ 212209 h 1380150"/>
                <a:gd name="connsiteX2" fmla="*/ 113356 w 849007"/>
                <a:gd name="connsiteY2" fmla="*/ 251747 h 1380150"/>
                <a:gd name="connsiteX3" fmla="*/ 73817 w 849007"/>
                <a:gd name="connsiteY3" fmla="*/ 291285 h 1380150"/>
                <a:gd name="connsiteX4" fmla="*/ 111037 w 849007"/>
                <a:gd name="connsiteY4" fmla="*/ 328505 h 1380150"/>
                <a:gd name="connsiteX5" fmla="*/ 150575 w 849007"/>
                <a:gd name="connsiteY5" fmla="*/ 288967 h 1380150"/>
                <a:gd name="connsiteX6" fmla="*/ 190113 w 849007"/>
                <a:gd name="connsiteY6" fmla="*/ 328505 h 1380150"/>
                <a:gd name="connsiteX7" fmla="*/ 227333 w 849007"/>
                <a:gd name="connsiteY7" fmla="*/ 291285 h 1380150"/>
                <a:gd name="connsiteX8" fmla="*/ 187795 w 849007"/>
                <a:gd name="connsiteY8" fmla="*/ 251746 h 1380150"/>
                <a:gd name="connsiteX9" fmla="*/ 227333 w 849007"/>
                <a:gd name="connsiteY9" fmla="*/ 212209 h 1380150"/>
                <a:gd name="connsiteX10" fmla="*/ 190113 w 849007"/>
                <a:gd name="connsiteY10" fmla="*/ 174989 h 1380150"/>
                <a:gd name="connsiteX11" fmla="*/ 150575 w 849007"/>
                <a:gd name="connsiteY11" fmla="*/ 214527 h 1380150"/>
                <a:gd name="connsiteX12" fmla="*/ 282487 w 849007"/>
                <a:gd name="connsiteY12" fmla="*/ 98789 h 1380150"/>
                <a:gd name="connsiteX13" fmla="*/ 245267 w 849007"/>
                <a:gd name="connsiteY13" fmla="*/ 136009 h 1380150"/>
                <a:gd name="connsiteX14" fmla="*/ 284805 w 849007"/>
                <a:gd name="connsiteY14" fmla="*/ 175547 h 1380150"/>
                <a:gd name="connsiteX15" fmla="*/ 245267 w 849007"/>
                <a:gd name="connsiteY15" fmla="*/ 215085 h 1380150"/>
                <a:gd name="connsiteX16" fmla="*/ 282487 w 849007"/>
                <a:gd name="connsiteY16" fmla="*/ 252304 h 1380150"/>
                <a:gd name="connsiteX17" fmla="*/ 322025 w 849007"/>
                <a:gd name="connsiteY17" fmla="*/ 212766 h 1380150"/>
                <a:gd name="connsiteX18" fmla="*/ 361563 w 849007"/>
                <a:gd name="connsiteY18" fmla="*/ 252305 h 1380150"/>
                <a:gd name="connsiteX19" fmla="*/ 398783 w 849007"/>
                <a:gd name="connsiteY19" fmla="*/ 215084 h 1380150"/>
                <a:gd name="connsiteX20" fmla="*/ 359245 w 849007"/>
                <a:gd name="connsiteY20" fmla="*/ 175546 h 1380150"/>
                <a:gd name="connsiteX21" fmla="*/ 398783 w 849007"/>
                <a:gd name="connsiteY21" fmla="*/ 136008 h 1380150"/>
                <a:gd name="connsiteX22" fmla="*/ 361563 w 849007"/>
                <a:gd name="connsiteY22" fmla="*/ 98789 h 1380150"/>
                <a:gd name="connsiteX23" fmla="*/ 322025 w 849007"/>
                <a:gd name="connsiteY23" fmla="*/ 138327 h 1380150"/>
                <a:gd name="connsiteX24" fmla="*/ 188130 w 849007"/>
                <a:gd name="connsiteY24" fmla="*/ 818 h 1380150"/>
                <a:gd name="connsiteX25" fmla="*/ 431851 w 849007"/>
                <a:gd name="connsiteY25" fmla="*/ 136396 h 1380150"/>
                <a:gd name="connsiteX26" fmla="*/ 409140 w 849007"/>
                <a:gd name="connsiteY26" fmla="*/ 450342 h 1380150"/>
                <a:gd name="connsiteX27" fmla="*/ 402726 w 849007"/>
                <a:gd name="connsiteY27" fmla="*/ 455301 h 1380150"/>
                <a:gd name="connsiteX28" fmla="*/ 420055 w 849007"/>
                <a:gd name="connsiteY28" fmla="*/ 494997 h 1380150"/>
                <a:gd name="connsiteX29" fmla="*/ 440698 w 849007"/>
                <a:gd name="connsiteY29" fmla="*/ 499164 h 1380150"/>
                <a:gd name="connsiteX30" fmla="*/ 444125 w 849007"/>
                <a:gd name="connsiteY30" fmla="*/ 496534 h 1380150"/>
                <a:gd name="connsiteX31" fmla="*/ 625074 w 849007"/>
                <a:gd name="connsiteY31" fmla="*/ 448050 h 1380150"/>
                <a:gd name="connsiteX32" fmla="*/ 625074 w 849007"/>
                <a:gd name="connsiteY32" fmla="*/ 258180 h 1380150"/>
                <a:gd name="connsiteX33" fmla="*/ 677970 w 849007"/>
                <a:gd name="connsiteY33" fmla="*/ 205284 h 1380150"/>
                <a:gd name="connsiteX34" fmla="*/ 730867 w 849007"/>
                <a:gd name="connsiteY34" fmla="*/ 258180 h 1380150"/>
                <a:gd name="connsiteX35" fmla="*/ 730867 w 849007"/>
                <a:gd name="connsiteY35" fmla="*/ 484280 h 1380150"/>
                <a:gd name="connsiteX36" fmla="*/ 728572 w 849007"/>
                <a:gd name="connsiteY36" fmla="*/ 495646 h 1380150"/>
                <a:gd name="connsiteX37" fmla="*/ 728618 w 849007"/>
                <a:gd name="connsiteY37" fmla="*/ 496384 h 1380150"/>
                <a:gd name="connsiteX38" fmla="*/ 728147 w 849007"/>
                <a:gd name="connsiteY38" fmla="*/ 497754 h 1380150"/>
                <a:gd name="connsiteX39" fmla="*/ 726710 w 849007"/>
                <a:gd name="connsiteY39" fmla="*/ 504871 h 1380150"/>
                <a:gd name="connsiteX40" fmla="*/ 724643 w 849007"/>
                <a:gd name="connsiteY40" fmla="*/ 507936 h 1380150"/>
                <a:gd name="connsiteX41" fmla="*/ 722021 w 849007"/>
                <a:gd name="connsiteY41" fmla="*/ 515558 h 1380150"/>
                <a:gd name="connsiteX42" fmla="*/ 716805 w 849007"/>
                <a:gd name="connsiteY42" fmla="*/ 519560 h 1380150"/>
                <a:gd name="connsiteX43" fmla="*/ 715373 w 849007"/>
                <a:gd name="connsiteY43" fmla="*/ 521684 h 1380150"/>
                <a:gd name="connsiteX44" fmla="*/ 712471 w 849007"/>
                <a:gd name="connsiteY44" fmla="*/ 522887 h 1380150"/>
                <a:gd name="connsiteX45" fmla="*/ 689902 w 849007"/>
                <a:gd name="connsiteY45" fmla="*/ 540205 h 1380150"/>
                <a:gd name="connsiteX46" fmla="*/ 540813 w 849007"/>
                <a:gd name="connsiteY46" fmla="*/ 580153 h 1380150"/>
                <a:gd name="connsiteX47" fmla="*/ 615931 w 849007"/>
                <a:gd name="connsiteY47" fmla="*/ 633770 h 1380150"/>
                <a:gd name="connsiteX48" fmla="*/ 762477 w 849007"/>
                <a:gd name="connsiteY48" fmla="*/ 513044 h 1380150"/>
                <a:gd name="connsiteX49" fmla="*/ 836937 w 849007"/>
                <a:gd name="connsiteY49" fmla="*/ 520237 h 1380150"/>
                <a:gd name="connsiteX50" fmla="*/ 829744 w 849007"/>
                <a:gd name="connsiteY50" fmla="*/ 594697 h 1380150"/>
                <a:gd name="connsiteX51" fmla="*/ 655235 w 849007"/>
                <a:gd name="connsiteY51" fmla="*/ 738460 h 1380150"/>
                <a:gd name="connsiteX52" fmla="*/ 645004 w 849007"/>
                <a:gd name="connsiteY52" fmla="*/ 743917 h 1380150"/>
                <a:gd name="connsiteX53" fmla="*/ 644464 w 849007"/>
                <a:gd name="connsiteY53" fmla="*/ 744421 h 1380150"/>
                <a:gd name="connsiteX54" fmla="*/ 643106 w 849007"/>
                <a:gd name="connsiteY54" fmla="*/ 744930 h 1380150"/>
                <a:gd name="connsiteX55" fmla="*/ 636700 w 849007"/>
                <a:gd name="connsiteY55" fmla="*/ 748345 h 1380150"/>
                <a:gd name="connsiteX56" fmla="*/ 633021 w 849007"/>
                <a:gd name="connsiteY56" fmla="*/ 748698 h 1380150"/>
                <a:gd name="connsiteX57" fmla="*/ 625469 w 849007"/>
                <a:gd name="connsiteY57" fmla="*/ 751521 h 1380150"/>
                <a:gd name="connsiteX58" fmla="*/ 619066 w 849007"/>
                <a:gd name="connsiteY58" fmla="*/ 750040 h 1380150"/>
                <a:gd name="connsiteX59" fmla="*/ 616515 w 849007"/>
                <a:gd name="connsiteY59" fmla="*/ 750286 h 1380150"/>
                <a:gd name="connsiteX60" fmla="*/ 613741 w 849007"/>
                <a:gd name="connsiteY60" fmla="*/ 748809 h 1380150"/>
                <a:gd name="connsiteX61" fmla="*/ 586025 w 849007"/>
                <a:gd name="connsiteY61" fmla="*/ 742402 h 1380150"/>
                <a:gd name="connsiteX62" fmla="*/ 527054 w 849007"/>
                <a:gd name="connsiteY62" fmla="*/ 700312 h 1380150"/>
                <a:gd name="connsiteX63" fmla="*/ 527054 w 849007"/>
                <a:gd name="connsiteY63" fmla="*/ 926755 h 1380150"/>
                <a:gd name="connsiteX64" fmla="*/ 524369 w 849007"/>
                <a:gd name="connsiteY64" fmla="*/ 940052 h 1380150"/>
                <a:gd name="connsiteX65" fmla="*/ 735050 w 849007"/>
                <a:gd name="connsiteY65" fmla="*/ 996504 h 1380150"/>
                <a:gd name="connsiteX66" fmla="*/ 748996 w 849007"/>
                <a:gd name="connsiteY66" fmla="*/ 1007205 h 1380150"/>
                <a:gd name="connsiteX67" fmla="*/ 763994 w 849007"/>
                <a:gd name="connsiteY67" fmla="*/ 1013418 h 1380150"/>
                <a:gd name="connsiteX68" fmla="*/ 779487 w 849007"/>
                <a:gd name="connsiteY68" fmla="*/ 1050821 h 1380150"/>
                <a:gd name="connsiteX69" fmla="*/ 779487 w 849007"/>
                <a:gd name="connsiteY69" fmla="*/ 1276921 h 1380150"/>
                <a:gd name="connsiteX70" fmla="*/ 726591 w 849007"/>
                <a:gd name="connsiteY70" fmla="*/ 1329818 h 1380150"/>
                <a:gd name="connsiteX71" fmla="*/ 673694 w 849007"/>
                <a:gd name="connsiteY71" fmla="*/ 1276921 h 1380150"/>
                <a:gd name="connsiteX72" fmla="*/ 673694 w 849007"/>
                <a:gd name="connsiteY72" fmla="*/ 1091777 h 1380150"/>
                <a:gd name="connsiteX73" fmla="*/ 657664 w 849007"/>
                <a:gd name="connsiteY73" fmla="*/ 1087482 h 1380150"/>
                <a:gd name="connsiteX74" fmla="*/ 663377 w 849007"/>
                <a:gd name="connsiteY74" fmla="*/ 1115043 h 1380150"/>
                <a:gd name="connsiteX75" fmla="*/ 621053 w 849007"/>
                <a:gd name="connsiteY75" fmla="*/ 1337146 h 1380150"/>
                <a:gd name="connsiteX76" fmla="*/ 559189 w 849007"/>
                <a:gd name="connsiteY76" fmla="*/ 1379206 h 1380150"/>
                <a:gd name="connsiteX77" fmla="*/ 517130 w 849007"/>
                <a:gd name="connsiteY77" fmla="*/ 1317342 h 1380150"/>
                <a:gd name="connsiteX78" fmla="*/ 551786 w 849007"/>
                <a:gd name="connsiteY78" fmla="*/ 1135470 h 1380150"/>
                <a:gd name="connsiteX79" fmla="*/ 358705 w 849007"/>
                <a:gd name="connsiteY79" fmla="*/ 1042179 h 1380150"/>
                <a:gd name="connsiteX80" fmla="*/ 354354 w 849007"/>
                <a:gd name="connsiteY80" fmla="*/ 1041300 h 1380150"/>
                <a:gd name="connsiteX81" fmla="*/ 347947 w 849007"/>
                <a:gd name="connsiteY81" fmla="*/ 1036981 h 1380150"/>
                <a:gd name="connsiteX82" fmla="*/ 337127 w 849007"/>
                <a:gd name="connsiteY82" fmla="*/ 1031753 h 1380150"/>
                <a:gd name="connsiteX83" fmla="*/ 332510 w 849007"/>
                <a:gd name="connsiteY83" fmla="*/ 1026574 h 1380150"/>
                <a:gd name="connsiteX84" fmla="*/ 314839 w 849007"/>
                <a:gd name="connsiteY84" fmla="*/ 1014659 h 1380150"/>
                <a:gd name="connsiteX85" fmla="*/ 278429 w 849007"/>
                <a:gd name="connsiteY85" fmla="*/ 926756 h 1380150"/>
                <a:gd name="connsiteX86" fmla="*/ 278428 w 849007"/>
                <a:gd name="connsiteY86" fmla="*/ 615814 h 1380150"/>
                <a:gd name="connsiteX87" fmla="*/ 314839 w 849007"/>
                <a:gd name="connsiteY87" fmla="*/ 527912 h 1380150"/>
                <a:gd name="connsiteX88" fmla="*/ 342559 w 849007"/>
                <a:gd name="connsiteY88" fmla="*/ 509221 h 1380150"/>
                <a:gd name="connsiteX89" fmla="*/ 340287 w 849007"/>
                <a:gd name="connsiteY89" fmla="*/ 489026 h 1380150"/>
                <a:gd name="connsiteX90" fmla="*/ 286242 w 849007"/>
                <a:gd name="connsiteY90" fmla="*/ 506522 h 1380150"/>
                <a:gd name="connsiteX91" fmla="*/ 42521 w 849007"/>
                <a:gd name="connsiteY91" fmla="*/ 370944 h 1380150"/>
                <a:gd name="connsiteX92" fmla="*/ 101711 w 849007"/>
                <a:gd name="connsiteY92" fmla="*/ 28794 h 1380150"/>
                <a:gd name="connsiteX93" fmla="*/ 188130 w 849007"/>
                <a:gd name="connsiteY93" fmla="*/ 818 h 138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849007" h="1380150">
                  <a:moveTo>
                    <a:pt x="111037" y="174989"/>
                  </a:moveTo>
                  <a:lnTo>
                    <a:pt x="73818" y="212209"/>
                  </a:lnTo>
                  <a:lnTo>
                    <a:pt x="113356" y="251747"/>
                  </a:lnTo>
                  <a:lnTo>
                    <a:pt x="73817" y="291285"/>
                  </a:lnTo>
                  <a:lnTo>
                    <a:pt x="111037" y="328505"/>
                  </a:lnTo>
                  <a:lnTo>
                    <a:pt x="150575" y="288967"/>
                  </a:lnTo>
                  <a:lnTo>
                    <a:pt x="190113" y="328505"/>
                  </a:lnTo>
                  <a:lnTo>
                    <a:pt x="227333" y="291285"/>
                  </a:lnTo>
                  <a:lnTo>
                    <a:pt x="187795" y="251746"/>
                  </a:lnTo>
                  <a:lnTo>
                    <a:pt x="227333" y="212209"/>
                  </a:lnTo>
                  <a:lnTo>
                    <a:pt x="190113" y="174989"/>
                  </a:lnTo>
                  <a:lnTo>
                    <a:pt x="150575" y="214527"/>
                  </a:lnTo>
                  <a:close/>
                  <a:moveTo>
                    <a:pt x="282487" y="98789"/>
                  </a:moveTo>
                  <a:lnTo>
                    <a:pt x="245267" y="136009"/>
                  </a:lnTo>
                  <a:lnTo>
                    <a:pt x="284805" y="175547"/>
                  </a:lnTo>
                  <a:lnTo>
                    <a:pt x="245267" y="215085"/>
                  </a:lnTo>
                  <a:lnTo>
                    <a:pt x="282487" y="252304"/>
                  </a:lnTo>
                  <a:lnTo>
                    <a:pt x="322025" y="212766"/>
                  </a:lnTo>
                  <a:lnTo>
                    <a:pt x="361563" y="252305"/>
                  </a:lnTo>
                  <a:lnTo>
                    <a:pt x="398783" y="215084"/>
                  </a:lnTo>
                  <a:lnTo>
                    <a:pt x="359245" y="175546"/>
                  </a:lnTo>
                  <a:lnTo>
                    <a:pt x="398783" y="136008"/>
                  </a:lnTo>
                  <a:lnTo>
                    <a:pt x="361563" y="98789"/>
                  </a:lnTo>
                  <a:lnTo>
                    <a:pt x="322025" y="138327"/>
                  </a:lnTo>
                  <a:close/>
                  <a:moveTo>
                    <a:pt x="188130" y="818"/>
                  </a:moveTo>
                  <a:cubicBezTo>
                    <a:pt x="278565" y="-7135"/>
                    <a:pt x="375735" y="43249"/>
                    <a:pt x="431851" y="136396"/>
                  </a:cubicBezTo>
                  <a:cubicBezTo>
                    <a:pt x="497319" y="245067"/>
                    <a:pt x="485213" y="375933"/>
                    <a:pt x="409140" y="450342"/>
                  </a:cubicBezTo>
                  <a:lnTo>
                    <a:pt x="402726" y="455301"/>
                  </a:lnTo>
                  <a:lnTo>
                    <a:pt x="420055" y="494997"/>
                  </a:lnTo>
                  <a:lnTo>
                    <a:pt x="440698" y="499164"/>
                  </a:lnTo>
                  <a:lnTo>
                    <a:pt x="444125" y="496534"/>
                  </a:lnTo>
                  <a:lnTo>
                    <a:pt x="625074" y="448050"/>
                  </a:lnTo>
                  <a:lnTo>
                    <a:pt x="625074" y="258180"/>
                  </a:lnTo>
                  <a:cubicBezTo>
                    <a:pt x="625074" y="228967"/>
                    <a:pt x="648756" y="205284"/>
                    <a:pt x="677970" y="205284"/>
                  </a:cubicBezTo>
                  <a:cubicBezTo>
                    <a:pt x="707184" y="205284"/>
                    <a:pt x="730867" y="228967"/>
                    <a:pt x="730867" y="258180"/>
                  </a:cubicBezTo>
                  <a:lnTo>
                    <a:pt x="730867" y="484280"/>
                  </a:lnTo>
                  <a:lnTo>
                    <a:pt x="728572" y="495646"/>
                  </a:lnTo>
                  <a:lnTo>
                    <a:pt x="728618" y="496384"/>
                  </a:lnTo>
                  <a:lnTo>
                    <a:pt x="728147" y="497754"/>
                  </a:lnTo>
                  <a:lnTo>
                    <a:pt x="726710" y="504871"/>
                  </a:lnTo>
                  <a:lnTo>
                    <a:pt x="724643" y="507936"/>
                  </a:lnTo>
                  <a:lnTo>
                    <a:pt x="722021" y="515558"/>
                  </a:lnTo>
                  <a:lnTo>
                    <a:pt x="716805" y="519560"/>
                  </a:lnTo>
                  <a:lnTo>
                    <a:pt x="715373" y="521684"/>
                  </a:lnTo>
                  <a:lnTo>
                    <a:pt x="712471" y="522887"/>
                  </a:lnTo>
                  <a:lnTo>
                    <a:pt x="689902" y="540205"/>
                  </a:lnTo>
                  <a:lnTo>
                    <a:pt x="540813" y="580153"/>
                  </a:lnTo>
                  <a:lnTo>
                    <a:pt x="615931" y="633770"/>
                  </a:lnTo>
                  <a:lnTo>
                    <a:pt x="762477" y="513044"/>
                  </a:lnTo>
                  <a:cubicBezTo>
                    <a:pt x="785024" y="494468"/>
                    <a:pt x="818362" y="497689"/>
                    <a:pt x="836937" y="520237"/>
                  </a:cubicBezTo>
                  <a:cubicBezTo>
                    <a:pt x="855512" y="542784"/>
                    <a:pt x="852291" y="576122"/>
                    <a:pt x="829744" y="594697"/>
                  </a:cubicBezTo>
                  <a:lnTo>
                    <a:pt x="655235" y="738460"/>
                  </a:lnTo>
                  <a:lnTo>
                    <a:pt x="645004" y="743917"/>
                  </a:lnTo>
                  <a:lnTo>
                    <a:pt x="644464" y="744421"/>
                  </a:lnTo>
                  <a:lnTo>
                    <a:pt x="643106" y="744930"/>
                  </a:lnTo>
                  <a:lnTo>
                    <a:pt x="636700" y="748345"/>
                  </a:lnTo>
                  <a:lnTo>
                    <a:pt x="633021" y="748698"/>
                  </a:lnTo>
                  <a:lnTo>
                    <a:pt x="625469" y="751521"/>
                  </a:lnTo>
                  <a:lnTo>
                    <a:pt x="619066" y="750040"/>
                  </a:lnTo>
                  <a:lnTo>
                    <a:pt x="616515" y="750286"/>
                  </a:lnTo>
                  <a:lnTo>
                    <a:pt x="613741" y="748809"/>
                  </a:lnTo>
                  <a:lnTo>
                    <a:pt x="586025" y="742402"/>
                  </a:lnTo>
                  <a:lnTo>
                    <a:pt x="527054" y="700312"/>
                  </a:lnTo>
                  <a:lnTo>
                    <a:pt x="527054" y="926755"/>
                  </a:lnTo>
                  <a:lnTo>
                    <a:pt x="524369" y="940052"/>
                  </a:lnTo>
                  <a:lnTo>
                    <a:pt x="735050" y="996504"/>
                  </a:lnTo>
                  <a:lnTo>
                    <a:pt x="748996" y="1007205"/>
                  </a:lnTo>
                  <a:lnTo>
                    <a:pt x="763994" y="1013418"/>
                  </a:lnTo>
                  <a:cubicBezTo>
                    <a:pt x="773566" y="1022990"/>
                    <a:pt x="779487" y="1036215"/>
                    <a:pt x="779487" y="1050821"/>
                  </a:cubicBezTo>
                  <a:cubicBezTo>
                    <a:pt x="779487" y="1126188"/>
                    <a:pt x="779488" y="1201554"/>
                    <a:pt x="779487" y="1276921"/>
                  </a:cubicBezTo>
                  <a:cubicBezTo>
                    <a:pt x="779488" y="1306135"/>
                    <a:pt x="755805" y="1329818"/>
                    <a:pt x="726591" y="1329818"/>
                  </a:cubicBezTo>
                  <a:cubicBezTo>
                    <a:pt x="697377" y="1329818"/>
                    <a:pt x="673694" y="1306136"/>
                    <a:pt x="673694" y="1276921"/>
                  </a:cubicBezTo>
                  <a:lnTo>
                    <a:pt x="673694" y="1091777"/>
                  </a:lnTo>
                  <a:lnTo>
                    <a:pt x="657664" y="1087482"/>
                  </a:lnTo>
                  <a:lnTo>
                    <a:pt x="663377" y="1115043"/>
                  </a:lnTo>
                  <a:lnTo>
                    <a:pt x="621053" y="1337146"/>
                  </a:lnTo>
                  <a:cubicBezTo>
                    <a:pt x="615584" y="1365843"/>
                    <a:pt x="587886" y="1384675"/>
                    <a:pt x="559189" y="1379206"/>
                  </a:cubicBezTo>
                  <a:cubicBezTo>
                    <a:pt x="530493" y="1373739"/>
                    <a:pt x="511661" y="1346039"/>
                    <a:pt x="517130" y="1317342"/>
                  </a:cubicBezTo>
                  <a:lnTo>
                    <a:pt x="551786" y="1135470"/>
                  </a:lnTo>
                  <a:lnTo>
                    <a:pt x="358705" y="1042179"/>
                  </a:lnTo>
                  <a:lnTo>
                    <a:pt x="354354" y="1041300"/>
                  </a:lnTo>
                  <a:lnTo>
                    <a:pt x="347947" y="1036981"/>
                  </a:lnTo>
                  <a:lnTo>
                    <a:pt x="337127" y="1031753"/>
                  </a:lnTo>
                  <a:lnTo>
                    <a:pt x="332510" y="1026574"/>
                  </a:lnTo>
                  <a:lnTo>
                    <a:pt x="314839" y="1014659"/>
                  </a:lnTo>
                  <a:cubicBezTo>
                    <a:pt x="292343" y="992163"/>
                    <a:pt x="278429" y="961084"/>
                    <a:pt x="278429" y="926756"/>
                  </a:cubicBezTo>
                  <a:cubicBezTo>
                    <a:pt x="278429" y="823109"/>
                    <a:pt x="278428" y="719461"/>
                    <a:pt x="278428" y="615814"/>
                  </a:cubicBezTo>
                  <a:cubicBezTo>
                    <a:pt x="278428" y="581486"/>
                    <a:pt x="292342" y="550408"/>
                    <a:pt x="314839" y="527912"/>
                  </a:cubicBezTo>
                  <a:lnTo>
                    <a:pt x="342559" y="509221"/>
                  </a:lnTo>
                  <a:lnTo>
                    <a:pt x="340287" y="489026"/>
                  </a:lnTo>
                  <a:lnTo>
                    <a:pt x="286242" y="506522"/>
                  </a:lnTo>
                  <a:cubicBezTo>
                    <a:pt x="195808" y="514476"/>
                    <a:pt x="98637" y="464091"/>
                    <a:pt x="42521" y="370944"/>
                  </a:cubicBezTo>
                  <a:cubicBezTo>
                    <a:pt x="-32299" y="246749"/>
                    <a:pt x="-5799" y="93563"/>
                    <a:pt x="101711" y="28794"/>
                  </a:cubicBezTo>
                  <a:cubicBezTo>
                    <a:pt x="128589" y="12602"/>
                    <a:pt x="157985" y="3469"/>
                    <a:pt x="188130" y="81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21" name="フリーフォーム: 図形 320"/>
            <p:cNvSpPr/>
            <p:nvPr/>
          </p:nvSpPr>
          <p:spPr bwMode="auto">
            <a:xfrm>
              <a:off x="755603" y="4975545"/>
              <a:ext cx="732139" cy="1408569"/>
            </a:xfrm>
            <a:custGeom>
              <a:avLst/>
              <a:gdLst>
                <a:gd name="connsiteX0" fmla="*/ 438961 w 732139"/>
                <a:gd name="connsiteY0" fmla="*/ 0 h 1408569"/>
                <a:gd name="connsiteX1" fmla="*/ 649472 w 732139"/>
                <a:gd name="connsiteY1" fmla="*/ 243180 h 1408569"/>
                <a:gd name="connsiteX2" fmla="*/ 520902 w 732139"/>
                <a:gd name="connsiteY2" fmla="*/ 467250 h 1408569"/>
                <a:gd name="connsiteX3" fmla="*/ 470144 w 732139"/>
                <a:gd name="connsiteY3" fmla="*/ 479088 h 1408569"/>
                <a:gd name="connsiteX4" fmla="*/ 477078 w 732139"/>
                <a:gd name="connsiteY4" fmla="*/ 525034 h 1408569"/>
                <a:gd name="connsiteX5" fmla="*/ 483783 w 732139"/>
                <a:gd name="connsiteY5" fmla="*/ 526387 h 1408569"/>
                <a:gd name="connsiteX6" fmla="*/ 520385 w 732139"/>
                <a:gd name="connsiteY6" fmla="*/ 551064 h 1408569"/>
                <a:gd name="connsiteX7" fmla="*/ 536320 w 732139"/>
                <a:gd name="connsiteY7" fmla="*/ 574699 h 1408569"/>
                <a:gd name="connsiteX8" fmla="*/ 545118 w 732139"/>
                <a:gd name="connsiteY8" fmla="*/ 581410 h 1408569"/>
                <a:gd name="connsiteX9" fmla="*/ 725496 w 732139"/>
                <a:gd name="connsiteY9" fmla="*/ 891766 h 1408569"/>
                <a:gd name="connsiteX10" fmla="*/ 707754 w 732139"/>
                <a:gd name="connsiteY10" fmla="*/ 958750 h 1408569"/>
                <a:gd name="connsiteX11" fmla="*/ 707755 w 732139"/>
                <a:gd name="connsiteY11" fmla="*/ 958749 h 1408569"/>
                <a:gd name="connsiteX12" fmla="*/ 640771 w 732139"/>
                <a:gd name="connsiteY12" fmla="*/ 941007 h 1408569"/>
                <a:gd name="connsiteX13" fmla="*/ 554112 w 732139"/>
                <a:gd name="connsiteY13" fmla="*/ 791903 h 1408569"/>
                <a:gd name="connsiteX14" fmla="*/ 554111 w 732139"/>
                <a:gd name="connsiteY14" fmla="*/ 920511 h 1408569"/>
                <a:gd name="connsiteX15" fmla="*/ 550328 w 732139"/>
                <a:gd name="connsiteY15" fmla="*/ 939249 h 1408569"/>
                <a:gd name="connsiteX16" fmla="*/ 626673 w 732139"/>
                <a:gd name="connsiteY16" fmla="*/ 1350621 h 1408569"/>
                <a:gd name="connsiteX17" fmla="*/ 587438 w 732139"/>
                <a:gd name="connsiteY17" fmla="*/ 1407736 h 1408569"/>
                <a:gd name="connsiteX18" fmla="*/ 587439 w 732139"/>
                <a:gd name="connsiteY18" fmla="*/ 1407737 h 1408569"/>
                <a:gd name="connsiteX19" fmla="*/ 530323 w 732139"/>
                <a:gd name="connsiteY19" fmla="*/ 1368503 h 1408569"/>
                <a:gd name="connsiteX20" fmla="*/ 467484 w 732139"/>
                <a:gd name="connsiteY20" fmla="*/ 1029903 h 1408569"/>
                <a:gd name="connsiteX21" fmla="*/ 438961 w 732139"/>
                <a:gd name="connsiteY21" fmla="*/ 1035661 h 1408569"/>
                <a:gd name="connsiteX22" fmla="*/ 408399 w 732139"/>
                <a:gd name="connsiteY22" fmla="*/ 1029491 h 1408569"/>
                <a:gd name="connsiteX23" fmla="*/ 345482 w 732139"/>
                <a:gd name="connsiteY23" fmla="*/ 1368502 h 1408569"/>
                <a:gd name="connsiteX24" fmla="*/ 288366 w 732139"/>
                <a:gd name="connsiteY24" fmla="*/ 1407738 h 1408569"/>
                <a:gd name="connsiteX25" fmla="*/ 288367 w 732139"/>
                <a:gd name="connsiteY25" fmla="*/ 1407736 h 1408569"/>
                <a:gd name="connsiteX26" fmla="*/ 249133 w 732139"/>
                <a:gd name="connsiteY26" fmla="*/ 1350621 h 1408569"/>
                <a:gd name="connsiteX27" fmla="*/ 326491 w 732139"/>
                <a:gd name="connsiteY27" fmla="*/ 933785 h 1408569"/>
                <a:gd name="connsiteX28" fmla="*/ 323812 w 732139"/>
                <a:gd name="connsiteY28" fmla="*/ 920512 h 1408569"/>
                <a:gd name="connsiteX29" fmla="*/ 323812 w 732139"/>
                <a:gd name="connsiteY29" fmla="*/ 661134 h 1408569"/>
                <a:gd name="connsiteX30" fmla="*/ 168708 w 732139"/>
                <a:gd name="connsiteY30" fmla="*/ 701730 h 1408569"/>
                <a:gd name="connsiteX31" fmla="*/ 142605 w 732139"/>
                <a:gd name="connsiteY31" fmla="*/ 698140 h 1408569"/>
                <a:gd name="connsiteX32" fmla="*/ 139714 w 732139"/>
                <a:gd name="connsiteY32" fmla="*/ 698503 h 1408569"/>
                <a:gd name="connsiteX33" fmla="*/ 138523 w 732139"/>
                <a:gd name="connsiteY33" fmla="*/ 697578 h 1408569"/>
                <a:gd name="connsiteX34" fmla="*/ 131556 w 732139"/>
                <a:gd name="connsiteY34" fmla="*/ 696620 h 1408569"/>
                <a:gd name="connsiteX35" fmla="*/ 123347 w 732139"/>
                <a:gd name="connsiteY35" fmla="*/ 685794 h 1408569"/>
                <a:gd name="connsiteX36" fmla="*/ 110095 w 732139"/>
                <a:gd name="connsiteY36" fmla="*/ 675502 h 1408569"/>
                <a:gd name="connsiteX37" fmla="*/ 6432 w 732139"/>
                <a:gd name="connsiteY37" fmla="*/ 493521 h 1408569"/>
                <a:gd name="connsiteX38" fmla="*/ 24754 w 732139"/>
                <a:gd name="connsiteY38" fmla="*/ 426695 h 1408569"/>
                <a:gd name="connsiteX39" fmla="*/ 61962 w 732139"/>
                <a:gd name="connsiteY39" fmla="*/ 422015 h 1408569"/>
                <a:gd name="connsiteX40" fmla="*/ 91581 w 732139"/>
                <a:gd name="connsiteY40" fmla="*/ 445017 h 1408569"/>
                <a:gd name="connsiteX41" fmla="*/ 178632 w 732139"/>
                <a:gd name="connsiteY41" fmla="*/ 597836 h 1408569"/>
                <a:gd name="connsiteX42" fmla="*/ 346504 w 732139"/>
                <a:gd name="connsiteY42" fmla="*/ 553897 h 1408569"/>
                <a:gd name="connsiteX43" fmla="*/ 355289 w 732139"/>
                <a:gd name="connsiteY43" fmla="*/ 555105 h 1408569"/>
                <a:gd name="connsiteX44" fmla="*/ 365715 w 732139"/>
                <a:gd name="connsiteY44" fmla="*/ 543632 h 1408569"/>
                <a:gd name="connsiteX45" fmla="*/ 394139 w 732139"/>
                <a:gd name="connsiteY45" fmla="*/ 526386 h 1408569"/>
                <a:gd name="connsiteX46" fmla="*/ 400845 w 732139"/>
                <a:gd name="connsiteY46" fmla="*/ 525032 h 1408569"/>
                <a:gd name="connsiteX47" fmla="*/ 407780 w 732139"/>
                <a:gd name="connsiteY47" fmla="*/ 479089 h 1408569"/>
                <a:gd name="connsiteX48" fmla="*/ 357021 w 732139"/>
                <a:gd name="connsiteY48" fmla="*/ 467251 h 1408569"/>
                <a:gd name="connsiteX49" fmla="*/ 228450 w 732139"/>
                <a:gd name="connsiteY49" fmla="*/ 243180 h 1408569"/>
                <a:gd name="connsiteX50" fmla="*/ 438961 w 732139"/>
                <a:gd name="connsiteY50" fmla="*/ 0 h 140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32139" h="1408569">
                  <a:moveTo>
                    <a:pt x="438961" y="0"/>
                  </a:moveTo>
                  <a:cubicBezTo>
                    <a:pt x="555223" y="0"/>
                    <a:pt x="649473" y="108875"/>
                    <a:pt x="649472" y="243180"/>
                  </a:cubicBezTo>
                  <a:cubicBezTo>
                    <a:pt x="649472" y="343910"/>
                    <a:pt x="596457" y="430333"/>
                    <a:pt x="520902" y="467250"/>
                  </a:cubicBezTo>
                  <a:lnTo>
                    <a:pt x="470144" y="479088"/>
                  </a:lnTo>
                  <a:lnTo>
                    <a:pt x="477078" y="525034"/>
                  </a:lnTo>
                  <a:lnTo>
                    <a:pt x="483783" y="526387"/>
                  </a:lnTo>
                  <a:cubicBezTo>
                    <a:pt x="497560" y="532213"/>
                    <a:pt x="509966" y="540645"/>
                    <a:pt x="520385" y="551064"/>
                  </a:cubicBezTo>
                  <a:lnTo>
                    <a:pt x="536320" y="574699"/>
                  </a:lnTo>
                  <a:lnTo>
                    <a:pt x="545118" y="581410"/>
                  </a:lnTo>
                  <a:cubicBezTo>
                    <a:pt x="605244" y="684862"/>
                    <a:pt x="665369" y="788314"/>
                    <a:pt x="725496" y="891766"/>
                  </a:cubicBezTo>
                  <a:cubicBezTo>
                    <a:pt x="739094" y="915162"/>
                    <a:pt x="731151" y="945152"/>
                    <a:pt x="707754" y="958750"/>
                  </a:cubicBezTo>
                  <a:lnTo>
                    <a:pt x="707755" y="958749"/>
                  </a:lnTo>
                  <a:cubicBezTo>
                    <a:pt x="684358" y="972347"/>
                    <a:pt x="654369" y="964403"/>
                    <a:pt x="640771" y="941007"/>
                  </a:cubicBezTo>
                  <a:lnTo>
                    <a:pt x="554112" y="791903"/>
                  </a:lnTo>
                  <a:lnTo>
                    <a:pt x="554111" y="920511"/>
                  </a:lnTo>
                  <a:lnTo>
                    <a:pt x="550328" y="939249"/>
                  </a:lnTo>
                  <a:lnTo>
                    <a:pt x="626673" y="1350621"/>
                  </a:lnTo>
                  <a:cubicBezTo>
                    <a:pt x="631611" y="1377228"/>
                    <a:pt x="614045" y="1402798"/>
                    <a:pt x="587438" y="1407736"/>
                  </a:cubicBezTo>
                  <a:lnTo>
                    <a:pt x="587439" y="1407737"/>
                  </a:lnTo>
                  <a:cubicBezTo>
                    <a:pt x="560833" y="1412675"/>
                    <a:pt x="535261" y="1395109"/>
                    <a:pt x="530323" y="1368503"/>
                  </a:cubicBezTo>
                  <a:lnTo>
                    <a:pt x="467484" y="1029903"/>
                  </a:lnTo>
                  <a:lnTo>
                    <a:pt x="438961" y="1035661"/>
                  </a:lnTo>
                  <a:lnTo>
                    <a:pt x="408399" y="1029491"/>
                  </a:lnTo>
                  <a:lnTo>
                    <a:pt x="345482" y="1368502"/>
                  </a:lnTo>
                  <a:cubicBezTo>
                    <a:pt x="340544" y="1395110"/>
                    <a:pt x="314973" y="1412675"/>
                    <a:pt x="288366" y="1407738"/>
                  </a:cubicBezTo>
                  <a:lnTo>
                    <a:pt x="288367" y="1407736"/>
                  </a:lnTo>
                  <a:cubicBezTo>
                    <a:pt x="261761" y="1402798"/>
                    <a:pt x="244195" y="1377227"/>
                    <a:pt x="249133" y="1350621"/>
                  </a:cubicBezTo>
                  <a:lnTo>
                    <a:pt x="326491" y="933785"/>
                  </a:lnTo>
                  <a:lnTo>
                    <a:pt x="323812" y="920512"/>
                  </a:lnTo>
                  <a:lnTo>
                    <a:pt x="323812" y="661134"/>
                  </a:lnTo>
                  <a:lnTo>
                    <a:pt x="168708" y="701730"/>
                  </a:lnTo>
                  <a:lnTo>
                    <a:pt x="142605" y="698140"/>
                  </a:lnTo>
                  <a:lnTo>
                    <a:pt x="139714" y="698503"/>
                  </a:lnTo>
                  <a:lnTo>
                    <a:pt x="138523" y="697578"/>
                  </a:lnTo>
                  <a:lnTo>
                    <a:pt x="131556" y="696620"/>
                  </a:lnTo>
                  <a:lnTo>
                    <a:pt x="123347" y="685794"/>
                  </a:lnTo>
                  <a:lnTo>
                    <a:pt x="110095" y="675502"/>
                  </a:lnTo>
                  <a:lnTo>
                    <a:pt x="6432" y="493521"/>
                  </a:lnTo>
                  <a:cubicBezTo>
                    <a:pt x="-6963" y="470009"/>
                    <a:pt x="1240" y="440089"/>
                    <a:pt x="24754" y="426695"/>
                  </a:cubicBezTo>
                  <a:cubicBezTo>
                    <a:pt x="36511" y="419997"/>
                    <a:pt x="49869" y="418700"/>
                    <a:pt x="61962" y="422015"/>
                  </a:cubicBezTo>
                  <a:cubicBezTo>
                    <a:pt x="74056" y="425331"/>
                    <a:pt x="84884" y="433260"/>
                    <a:pt x="91581" y="445017"/>
                  </a:cubicBezTo>
                  <a:lnTo>
                    <a:pt x="178632" y="597836"/>
                  </a:lnTo>
                  <a:lnTo>
                    <a:pt x="346504" y="553897"/>
                  </a:lnTo>
                  <a:lnTo>
                    <a:pt x="355289" y="555105"/>
                  </a:lnTo>
                  <a:lnTo>
                    <a:pt x="365715" y="543632"/>
                  </a:lnTo>
                  <a:cubicBezTo>
                    <a:pt x="374246" y="536592"/>
                    <a:pt x="383807" y="530757"/>
                    <a:pt x="394139" y="526386"/>
                  </a:cubicBezTo>
                  <a:lnTo>
                    <a:pt x="400845" y="525032"/>
                  </a:lnTo>
                  <a:lnTo>
                    <a:pt x="407780" y="479089"/>
                  </a:lnTo>
                  <a:lnTo>
                    <a:pt x="357021" y="467251"/>
                  </a:lnTo>
                  <a:cubicBezTo>
                    <a:pt x="281465" y="430334"/>
                    <a:pt x="228450" y="343909"/>
                    <a:pt x="228450" y="243180"/>
                  </a:cubicBezTo>
                  <a:cubicBezTo>
                    <a:pt x="228450" y="108876"/>
                    <a:pt x="322699" y="0"/>
                    <a:pt x="4389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3" name="台形 322"/>
            <p:cNvSpPr/>
            <p:nvPr/>
          </p:nvSpPr>
          <p:spPr>
            <a:xfrm rot="16200000">
              <a:off x="-240599" y="5399185"/>
              <a:ext cx="1715120" cy="389636"/>
            </a:xfrm>
            <a:prstGeom prst="trapezoid">
              <a:avLst>
                <a:gd name="adj" fmla="val 48294"/>
              </a:avLst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5" name="台形 334"/>
            <p:cNvSpPr/>
            <p:nvPr/>
          </p:nvSpPr>
          <p:spPr>
            <a:xfrm rot="16200000" flipV="1">
              <a:off x="-14683" y="5563738"/>
              <a:ext cx="1715121" cy="60527"/>
            </a:xfrm>
            <a:prstGeom prst="trapezoid">
              <a:avLst>
                <a:gd name="adj" fmla="val 4579"/>
              </a:avLst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6" name="グループ化 335"/>
            <p:cNvGrpSpPr/>
            <p:nvPr/>
          </p:nvGrpSpPr>
          <p:grpSpPr>
            <a:xfrm>
              <a:off x="611908" y="5499229"/>
              <a:ext cx="125754" cy="142377"/>
              <a:chOff x="558412" y="5484019"/>
              <a:chExt cx="179250" cy="157588"/>
            </a:xfrm>
          </p:grpSpPr>
          <p:sp>
            <p:nvSpPr>
              <p:cNvPr id="337" name="フリーフォーム: 図形 336"/>
              <p:cNvSpPr/>
              <p:nvPr/>
            </p:nvSpPr>
            <p:spPr>
              <a:xfrm>
                <a:off x="599165" y="5519738"/>
                <a:ext cx="138497" cy="86150"/>
              </a:xfrm>
              <a:custGeom>
                <a:avLst/>
                <a:gdLst>
                  <a:gd name="connsiteX0" fmla="*/ 31832 w 117639"/>
                  <a:gd name="connsiteY0" fmla="*/ 0 h 129900"/>
                  <a:gd name="connsiteX1" fmla="*/ 54341 w 117639"/>
                  <a:gd name="connsiteY1" fmla="*/ 19024 h 129900"/>
                  <a:gd name="connsiteX2" fmla="*/ 58820 w 117639"/>
                  <a:gd name="connsiteY2" fmla="*/ 41087 h 129900"/>
                  <a:gd name="connsiteX3" fmla="*/ 63299 w 117639"/>
                  <a:gd name="connsiteY3" fmla="*/ 19024 h 129900"/>
                  <a:gd name="connsiteX4" fmla="*/ 85807 w 117639"/>
                  <a:gd name="connsiteY4" fmla="*/ 0 h 129900"/>
                  <a:gd name="connsiteX5" fmla="*/ 117639 w 117639"/>
                  <a:gd name="connsiteY5" fmla="*/ 64950 h 129900"/>
                  <a:gd name="connsiteX6" fmla="*/ 85807 w 117639"/>
                  <a:gd name="connsiteY6" fmla="*/ 129900 h 129900"/>
                  <a:gd name="connsiteX7" fmla="*/ 63299 w 117639"/>
                  <a:gd name="connsiteY7" fmla="*/ 110877 h 129900"/>
                  <a:gd name="connsiteX8" fmla="*/ 58820 w 117639"/>
                  <a:gd name="connsiteY8" fmla="*/ 88814 h 129900"/>
                  <a:gd name="connsiteX9" fmla="*/ 54341 w 117639"/>
                  <a:gd name="connsiteY9" fmla="*/ 110877 h 129900"/>
                  <a:gd name="connsiteX10" fmla="*/ 31832 w 117639"/>
                  <a:gd name="connsiteY10" fmla="*/ 129900 h 129900"/>
                  <a:gd name="connsiteX11" fmla="*/ 0 w 117639"/>
                  <a:gd name="connsiteY11" fmla="*/ 64950 h 129900"/>
                  <a:gd name="connsiteX12" fmla="*/ 31832 w 117639"/>
                  <a:gd name="connsiteY12" fmla="*/ 0 h 129900"/>
                  <a:gd name="connsiteX0" fmla="*/ 31832 w 117639"/>
                  <a:gd name="connsiteY0" fmla="*/ 0 h 129900"/>
                  <a:gd name="connsiteX1" fmla="*/ 54341 w 117639"/>
                  <a:gd name="connsiteY1" fmla="*/ 19024 h 129900"/>
                  <a:gd name="connsiteX2" fmla="*/ 63299 w 117639"/>
                  <a:gd name="connsiteY2" fmla="*/ 19024 h 129900"/>
                  <a:gd name="connsiteX3" fmla="*/ 85807 w 117639"/>
                  <a:gd name="connsiteY3" fmla="*/ 0 h 129900"/>
                  <a:gd name="connsiteX4" fmla="*/ 117639 w 117639"/>
                  <a:gd name="connsiteY4" fmla="*/ 64950 h 129900"/>
                  <a:gd name="connsiteX5" fmla="*/ 85807 w 117639"/>
                  <a:gd name="connsiteY5" fmla="*/ 129900 h 129900"/>
                  <a:gd name="connsiteX6" fmla="*/ 63299 w 117639"/>
                  <a:gd name="connsiteY6" fmla="*/ 110877 h 129900"/>
                  <a:gd name="connsiteX7" fmla="*/ 58820 w 117639"/>
                  <a:gd name="connsiteY7" fmla="*/ 88814 h 129900"/>
                  <a:gd name="connsiteX8" fmla="*/ 54341 w 117639"/>
                  <a:gd name="connsiteY8" fmla="*/ 110877 h 129900"/>
                  <a:gd name="connsiteX9" fmla="*/ 31832 w 117639"/>
                  <a:gd name="connsiteY9" fmla="*/ 129900 h 129900"/>
                  <a:gd name="connsiteX10" fmla="*/ 0 w 117639"/>
                  <a:gd name="connsiteY10" fmla="*/ 64950 h 129900"/>
                  <a:gd name="connsiteX11" fmla="*/ 31832 w 117639"/>
                  <a:gd name="connsiteY11" fmla="*/ 0 h 129900"/>
                  <a:gd name="connsiteX0" fmla="*/ 31832 w 117639"/>
                  <a:gd name="connsiteY0" fmla="*/ 0 h 129900"/>
                  <a:gd name="connsiteX1" fmla="*/ 54341 w 117639"/>
                  <a:gd name="connsiteY1" fmla="*/ 19024 h 129900"/>
                  <a:gd name="connsiteX2" fmla="*/ 85807 w 117639"/>
                  <a:gd name="connsiteY2" fmla="*/ 0 h 129900"/>
                  <a:gd name="connsiteX3" fmla="*/ 117639 w 117639"/>
                  <a:gd name="connsiteY3" fmla="*/ 64950 h 129900"/>
                  <a:gd name="connsiteX4" fmla="*/ 85807 w 117639"/>
                  <a:gd name="connsiteY4" fmla="*/ 129900 h 129900"/>
                  <a:gd name="connsiteX5" fmla="*/ 63299 w 117639"/>
                  <a:gd name="connsiteY5" fmla="*/ 110877 h 129900"/>
                  <a:gd name="connsiteX6" fmla="*/ 58820 w 117639"/>
                  <a:gd name="connsiteY6" fmla="*/ 88814 h 129900"/>
                  <a:gd name="connsiteX7" fmla="*/ 54341 w 117639"/>
                  <a:gd name="connsiteY7" fmla="*/ 110877 h 129900"/>
                  <a:gd name="connsiteX8" fmla="*/ 31832 w 117639"/>
                  <a:gd name="connsiteY8" fmla="*/ 129900 h 129900"/>
                  <a:gd name="connsiteX9" fmla="*/ 0 w 117639"/>
                  <a:gd name="connsiteY9" fmla="*/ 64950 h 129900"/>
                  <a:gd name="connsiteX10" fmla="*/ 31832 w 117639"/>
                  <a:gd name="connsiteY10" fmla="*/ 0 h 129900"/>
                  <a:gd name="connsiteX0" fmla="*/ 31832 w 117639"/>
                  <a:gd name="connsiteY0" fmla="*/ 8118 h 138018"/>
                  <a:gd name="connsiteX1" fmla="*/ 85807 w 117639"/>
                  <a:gd name="connsiteY1" fmla="*/ 8118 h 138018"/>
                  <a:gd name="connsiteX2" fmla="*/ 117639 w 117639"/>
                  <a:gd name="connsiteY2" fmla="*/ 73068 h 138018"/>
                  <a:gd name="connsiteX3" fmla="*/ 85807 w 117639"/>
                  <a:gd name="connsiteY3" fmla="*/ 138018 h 138018"/>
                  <a:gd name="connsiteX4" fmla="*/ 63299 w 117639"/>
                  <a:gd name="connsiteY4" fmla="*/ 118995 h 138018"/>
                  <a:gd name="connsiteX5" fmla="*/ 58820 w 117639"/>
                  <a:gd name="connsiteY5" fmla="*/ 96932 h 138018"/>
                  <a:gd name="connsiteX6" fmla="*/ 54341 w 117639"/>
                  <a:gd name="connsiteY6" fmla="*/ 118995 h 138018"/>
                  <a:gd name="connsiteX7" fmla="*/ 31832 w 117639"/>
                  <a:gd name="connsiteY7" fmla="*/ 138018 h 138018"/>
                  <a:gd name="connsiteX8" fmla="*/ 0 w 117639"/>
                  <a:gd name="connsiteY8" fmla="*/ 73068 h 138018"/>
                  <a:gd name="connsiteX9" fmla="*/ 31832 w 117639"/>
                  <a:gd name="connsiteY9" fmla="*/ 8118 h 138018"/>
                  <a:gd name="connsiteX0" fmla="*/ 31832 w 117639"/>
                  <a:gd name="connsiteY0" fmla="*/ 8118 h 138018"/>
                  <a:gd name="connsiteX1" fmla="*/ 85807 w 117639"/>
                  <a:gd name="connsiteY1" fmla="*/ 8118 h 138018"/>
                  <a:gd name="connsiteX2" fmla="*/ 117639 w 117639"/>
                  <a:gd name="connsiteY2" fmla="*/ 73068 h 138018"/>
                  <a:gd name="connsiteX3" fmla="*/ 85807 w 117639"/>
                  <a:gd name="connsiteY3" fmla="*/ 138018 h 138018"/>
                  <a:gd name="connsiteX4" fmla="*/ 63299 w 117639"/>
                  <a:gd name="connsiteY4" fmla="*/ 118995 h 138018"/>
                  <a:gd name="connsiteX5" fmla="*/ 58820 w 117639"/>
                  <a:gd name="connsiteY5" fmla="*/ 96932 h 138018"/>
                  <a:gd name="connsiteX6" fmla="*/ 31832 w 117639"/>
                  <a:gd name="connsiteY6" fmla="*/ 138018 h 138018"/>
                  <a:gd name="connsiteX7" fmla="*/ 0 w 117639"/>
                  <a:gd name="connsiteY7" fmla="*/ 73068 h 138018"/>
                  <a:gd name="connsiteX8" fmla="*/ 31832 w 117639"/>
                  <a:gd name="connsiteY8" fmla="*/ 8118 h 138018"/>
                  <a:gd name="connsiteX0" fmla="*/ 31832 w 117639"/>
                  <a:gd name="connsiteY0" fmla="*/ 8118 h 138018"/>
                  <a:gd name="connsiteX1" fmla="*/ 85807 w 117639"/>
                  <a:gd name="connsiteY1" fmla="*/ 8118 h 138018"/>
                  <a:gd name="connsiteX2" fmla="*/ 117639 w 117639"/>
                  <a:gd name="connsiteY2" fmla="*/ 73068 h 138018"/>
                  <a:gd name="connsiteX3" fmla="*/ 85807 w 117639"/>
                  <a:gd name="connsiteY3" fmla="*/ 138018 h 138018"/>
                  <a:gd name="connsiteX4" fmla="*/ 63299 w 117639"/>
                  <a:gd name="connsiteY4" fmla="*/ 118995 h 138018"/>
                  <a:gd name="connsiteX5" fmla="*/ 31832 w 117639"/>
                  <a:gd name="connsiteY5" fmla="*/ 138018 h 138018"/>
                  <a:gd name="connsiteX6" fmla="*/ 0 w 117639"/>
                  <a:gd name="connsiteY6" fmla="*/ 73068 h 138018"/>
                  <a:gd name="connsiteX7" fmla="*/ 31832 w 117639"/>
                  <a:gd name="connsiteY7" fmla="*/ 8118 h 138018"/>
                  <a:gd name="connsiteX0" fmla="*/ 31832 w 117639"/>
                  <a:gd name="connsiteY0" fmla="*/ 0 h 129900"/>
                  <a:gd name="connsiteX1" fmla="*/ 85807 w 117639"/>
                  <a:gd name="connsiteY1" fmla="*/ 0 h 129900"/>
                  <a:gd name="connsiteX2" fmla="*/ 117639 w 117639"/>
                  <a:gd name="connsiteY2" fmla="*/ 64950 h 129900"/>
                  <a:gd name="connsiteX3" fmla="*/ 85807 w 117639"/>
                  <a:gd name="connsiteY3" fmla="*/ 129900 h 129900"/>
                  <a:gd name="connsiteX4" fmla="*/ 63299 w 117639"/>
                  <a:gd name="connsiteY4" fmla="*/ 110877 h 129900"/>
                  <a:gd name="connsiteX5" fmla="*/ 31832 w 117639"/>
                  <a:gd name="connsiteY5" fmla="*/ 129900 h 129900"/>
                  <a:gd name="connsiteX6" fmla="*/ 0 w 117639"/>
                  <a:gd name="connsiteY6" fmla="*/ 64950 h 129900"/>
                  <a:gd name="connsiteX7" fmla="*/ 31832 w 117639"/>
                  <a:gd name="connsiteY7" fmla="*/ 0 h 129900"/>
                  <a:gd name="connsiteX0" fmla="*/ 31832 w 117639"/>
                  <a:gd name="connsiteY0" fmla="*/ 0 h 138018"/>
                  <a:gd name="connsiteX1" fmla="*/ 85807 w 117639"/>
                  <a:gd name="connsiteY1" fmla="*/ 0 h 138018"/>
                  <a:gd name="connsiteX2" fmla="*/ 117639 w 117639"/>
                  <a:gd name="connsiteY2" fmla="*/ 64950 h 138018"/>
                  <a:gd name="connsiteX3" fmla="*/ 85807 w 117639"/>
                  <a:gd name="connsiteY3" fmla="*/ 129900 h 138018"/>
                  <a:gd name="connsiteX4" fmla="*/ 31832 w 117639"/>
                  <a:gd name="connsiteY4" fmla="*/ 129900 h 138018"/>
                  <a:gd name="connsiteX5" fmla="*/ 0 w 117639"/>
                  <a:gd name="connsiteY5" fmla="*/ 64950 h 138018"/>
                  <a:gd name="connsiteX6" fmla="*/ 31832 w 117639"/>
                  <a:gd name="connsiteY6" fmla="*/ 0 h 138018"/>
                  <a:gd name="connsiteX0" fmla="*/ 31832 w 117639"/>
                  <a:gd name="connsiteY0" fmla="*/ 0 h 129900"/>
                  <a:gd name="connsiteX1" fmla="*/ 85807 w 117639"/>
                  <a:gd name="connsiteY1" fmla="*/ 0 h 129900"/>
                  <a:gd name="connsiteX2" fmla="*/ 117639 w 117639"/>
                  <a:gd name="connsiteY2" fmla="*/ 64950 h 129900"/>
                  <a:gd name="connsiteX3" fmla="*/ 85807 w 117639"/>
                  <a:gd name="connsiteY3" fmla="*/ 129900 h 129900"/>
                  <a:gd name="connsiteX4" fmla="*/ 31832 w 117639"/>
                  <a:gd name="connsiteY4" fmla="*/ 129900 h 129900"/>
                  <a:gd name="connsiteX5" fmla="*/ 0 w 117639"/>
                  <a:gd name="connsiteY5" fmla="*/ 64950 h 129900"/>
                  <a:gd name="connsiteX6" fmla="*/ 31832 w 117639"/>
                  <a:gd name="connsiteY6" fmla="*/ 0 h 12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639" h="129900">
                    <a:moveTo>
                      <a:pt x="31832" y="0"/>
                    </a:moveTo>
                    <a:lnTo>
                      <a:pt x="85807" y="0"/>
                    </a:lnTo>
                    <a:cubicBezTo>
                      <a:pt x="100108" y="10825"/>
                      <a:pt x="117639" y="29079"/>
                      <a:pt x="117639" y="64950"/>
                    </a:cubicBezTo>
                    <a:cubicBezTo>
                      <a:pt x="117639" y="100821"/>
                      <a:pt x="100108" y="119075"/>
                      <a:pt x="85807" y="129900"/>
                    </a:cubicBezTo>
                    <a:lnTo>
                      <a:pt x="31832" y="129900"/>
                    </a:lnTo>
                    <a:cubicBezTo>
                      <a:pt x="17531" y="119075"/>
                      <a:pt x="0" y="100821"/>
                      <a:pt x="0" y="64950"/>
                    </a:cubicBezTo>
                    <a:cubicBezTo>
                      <a:pt x="0" y="29079"/>
                      <a:pt x="14252" y="0"/>
                      <a:pt x="3183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8" name="フリーフォーム: 図形 337"/>
              <p:cNvSpPr/>
              <p:nvPr/>
            </p:nvSpPr>
            <p:spPr>
              <a:xfrm>
                <a:off x="558412" y="5484019"/>
                <a:ext cx="119180" cy="157588"/>
              </a:xfrm>
              <a:custGeom>
                <a:avLst/>
                <a:gdLst>
                  <a:gd name="connsiteX0" fmla="*/ 31832 w 117639"/>
                  <a:gd name="connsiteY0" fmla="*/ 0 h 129900"/>
                  <a:gd name="connsiteX1" fmla="*/ 54341 w 117639"/>
                  <a:gd name="connsiteY1" fmla="*/ 19024 h 129900"/>
                  <a:gd name="connsiteX2" fmla="*/ 58820 w 117639"/>
                  <a:gd name="connsiteY2" fmla="*/ 41087 h 129900"/>
                  <a:gd name="connsiteX3" fmla="*/ 63299 w 117639"/>
                  <a:gd name="connsiteY3" fmla="*/ 19024 h 129900"/>
                  <a:gd name="connsiteX4" fmla="*/ 85807 w 117639"/>
                  <a:gd name="connsiteY4" fmla="*/ 0 h 129900"/>
                  <a:gd name="connsiteX5" fmla="*/ 117639 w 117639"/>
                  <a:gd name="connsiteY5" fmla="*/ 64950 h 129900"/>
                  <a:gd name="connsiteX6" fmla="*/ 85807 w 117639"/>
                  <a:gd name="connsiteY6" fmla="*/ 129900 h 129900"/>
                  <a:gd name="connsiteX7" fmla="*/ 63299 w 117639"/>
                  <a:gd name="connsiteY7" fmla="*/ 110877 h 129900"/>
                  <a:gd name="connsiteX8" fmla="*/ 58820 w 117639"/>
                  <a:gd name="connsiteY8" fmla="*/ 88814 h 129900"/>
                  <a:gd name="connsiteX9" fmla="*/ 54341 w 117639"/>
                  <a:gd name="connsiteY9" fmla="*/ 110877 h 129900"/>
                  <a:gd name="connsiteX10" fmla="*/ 31832 w 117639"/>
                  <a:gd name="connsiteY10" fmla="*/ 129900 h 129900"/>
                  <a:gd name="connsiteX11" fmla="*/ 0 w 117639"/>
                  <a:gd name="connsiteY11" fmla="*/ 64950 h 129900"/>
                  <a:gd name="connsiteX12" fmla="*/ 31832 w 117639"/>
                  <a:gd name="connsiteY12" fmla="*/ 0 h 129900"/>
                  <a:gd name="connsiteX0" fmla="*/ 31832 w 117639"/>
                  <a:gd name="connsiteY0" fmla="*/ 0 h 129900"/>
                  <a:gd name="connsiteX1" fmla="*/ 54341 w 117639"/>
                  <a:gd name="connsiteY1" fmla="*/ 19024 h 129900"/>
                  <a:gd name="connsiteX2" fmla="*/ 63299 w 117639"/>
                  <a:gd name="connsiteY2" fmla="*/ 19024 h 129900"/>
                  <a:gd name="connsiteX3" fmla="*/ 85807 w 117639"/>
                  <a:gd name="connsiteY3" fmla="*/ 0 h 129900"/>
                  <a:gd name="connsiteX4" fmla="*/ 117639 w 117639"/>
                  <a:gd name="connsiteY4" fmla="*/ 64950 h 129900"/>
                  <a:gd name="connsiteX5" fmla="*/ 85807 w 117639"/>
                  <a:gd name="connsiteY5" fmla="*/ 129900 h 129900"/>
                  <a:gd name="connsiteX6" fmla="*/ 63299 w 117639"/>
                  <a:gd name="connsiteY6" fmla="*/ 110877 h 129900"/>
                  <a:gd name="connsiteX7" fmla="*/ 58820 w 117639"/>
                  <a:gd name="connsiteY7" fmla="*/ 88814 h 129900"/>
                  <a:gd name="connsiteX8" fmla="*/ 54341 w 117639"/>
                  <a:gd name="connsiteY8" fmla="*/ 110877 h 129900"/>
                  <a:gd name="connsiteX9" fmla="*/ 31832 w 117639"/>
                  <a:gd name="connsiteY9" fmla="*/ 129900 h 129900"/>
                  <a:gd name="connsiteX10" fmla="*/ 0 w 117639"/>
                  <a:gd name="connsiteY10" fmla="*/ 64950 h 129900"/>
                  <a:gd name="connsiteX11" fmla="*/ 31832 w 117639"/>
                  <a:gd name="connsiteY11" fmla="*/ 0 h 129900"/>
                  <a:gd name="connsiteX0" fmla="*/ 31832 w 117639"/>
                  <a:gd name="connsiteY0" fmla="*/ 0 h 129900"/>
                  <a:gd name="connsiteX1" fmla="*/ 54341 w 117639"/>
                  <a:gd name="connsiteY1" fmla="*/ 19024 h 129900"/>
                  <a:gd name="connsiteX2" fmla="*/ 85807 w 117639"/>
                  <a:gd name="connsiteY2" fmla="*/ 0 h 129900"/>
                  <a:gd name="connsiteX3" fmla="*/ 117639 w 117639"/>
                  <a:gd name="connsiteY3" fmla="*/ 64950 h 129900"/>
                  <a:gd name="connsiteX4" fmla="*/ 85807 w 117639"/>
                  <a:gd name="connsiteY4" fmla="*/ 129900 h 129900"/>
                  <a:gd name="connsiteX5" fmla="*/ 63299 w 117639"/>
                  <a:gd name="connsiteY5" fmla="*/ 110877 h 129900"/>
                  <a:gd name="connsiteX6" fmla="*/ 58820 w 117639"/>
                  <a:gd name="connsiteY6" fmla="*/ 88814 h 129900"/>
                  <a:gd name="connsiteX7" fmla="*/ 54341 w 117639"/>
                  <a:gd name="connsiteY7" fmla="*/ 110877 h 129900"/>
                  <a:gd name="connsiteX8" fmla="*/ 31832 w 117639"/>
                  <a:gd name="connsiteY8" fmla="*/ 129900 h 129900"/>
                  <a:gd name="connsiteX9" fmla="*/ 0 w 117639"/>
                  <a:gd name="connsiteY9" fmla="*/ 64950 h 129900"/>
                  <a:gd name="connsiteX10" fmla="*/ 31832 w 117639"/>
                  <a:gd name="connsiteY10" fmla="*/ 0 h 129900"/>
                  <a:gd name="connsiteX0" fmla="*/ 31832 w 117639"/>
                  <a:gd name="connsiteY0" fmla="*/ 8118 h 138018"/>
                  <a:gd name="connsiteX1" fmla="*/ 85807 w 117639"/>
                  <a:gd name="connsiteY1" fmla="*/ 8118 h 138018"/>
                  <a:gd name="connsiteX2" fmla="*/ 117639 w 117639"/>
                  <a:gd name="connsiteY2" fmla="*/ 73068 h 138018"/>
                  <a:gd name="connsiteX3" fmla="*/ 85807 w 117639"/>
                  <a:gd name="connsiteY3" fmla="*/ 138018 h 138018"/>
                  <a:gd name="connsiteX4" fmla="*/ 63299 w 117639"/>
                  <a:gd name="connsiteY4" fmla="*/ 118995 h 138018"/>
                  <a:gd name="connsiteX5" fmla="*/ 58820 w 117639"/>
                  <a:gd name="connsiteY5" fmla="*/ 96932 h 138018"/>
                  <a:gd name="connsiteX6" fmla="*/ 54341 w 117639"/>
                  <a:gd name="connsiteY6" fmla="*/ 118995 h 138018"/>
                  <a:gd name="connsiteX7" fmla="*/ 31832 w 117639"/>
                  <a:gd name="connsiteY7" fmla="*/ 138018 h 138018"/>
                  <a:gd name="connsiteX8" fmla="*/ 0 w 117639"/>
                  <a:gd name="connsiteY8" fmla="*/ 73068 h 138018"/>
                  <a:gd name="connsiteX9" fmla="*/ 31832 w 117639"/>
                  <a:gd name="connsiteY9" fmla="*/ 8118 h 138018"/>
                  <a:gd name="connsiteX0" fmla="*/ 31832 w 117639"/>
                  <a:gd name="connsiteY0" fmla="*/ 8118 h 138018"/>
                  <a:gd name="connsiteX1" fmla="*/ 85807 w 117639"/>
                  <a:gd name="connsiteY1" fmla="*/ 8118 h 138018"/>
                  <a:gd name="connsiteX2" fmla="*/ 117639 w 117639"/>
                  <a:gd name="connsiteY2" fmla="*/ 73068 h 138018"/>
                  <a:gd name="connsiteX3" fmla="*/ 85807 w 117639"/>
                  <a:gd name="connsiteY3" fmla="*/ 138018 h 138018"/>
                  <a:gd name="connsiteX4" fmla="*/ 63299 w 117639"/>
                  <a:gd name="connsiteY4" fmla="*/ 118995 h 138018"/>
                  <a:gd name="connsiteX5" fmla="*/ 58820 w 117639"/>
                  <a:gd name="connsiteY5" fmla="*/ 96932 h 138018"/>
                  <a:gd name="connsiteX6" fmla="*/ 31832 w 117639"/>
                  <a:gd name="connsiteY6" fmla="*/ 138018 h 138018"/>
                  <a:gd name="connsiteX7" fmla="*/ 0 w 117639"/>
                  <a:gd name="connsiteY7" fmla="*/ 73068 h 138018"/>
                  <a:gd name="connsiteX8" fmla="*/ 31832 w 117639"/>
                  <a:gd name="connsiteY8" fmla="*/ 8118 h 138018"/>
                  <a:gd name="connsiteX0" fmla="*/ 31832 w 117639"/>
                  <a:gd name="connsiteY0" fmla="*/ 8118 h 138018"/>
                  <a:gd name="connsiteX1" fmla="*/ 85807 w 117639"/>
                  <a:gd name="connsiteY1" fmla="*/ 8118 h 138018"/>
                  <a:gd name="connsiteX2" fmla="*/ 117639 w 117639"/>
                  <a:gd name="connsiteY2" fmla="*/ 73068 h 138018"/>
                  <a:gd name="connsiteX3" fmla="*/ 85807 w 117639"/>
                  <a:gd name="connsiteY3" fmla="*/ 138018 h 138018"/>
                  <a:gd name="connsiteX4" fmla="*/ 63299 w 117639"/>
                  <a:gd name="connsiteY4" fmla="*/ 118995 h 138018"/>
                  <a:gd name="connsiteX5" fmla="*/ 31832 w 117639"/>
                  <a:gd name="connsiteY5" fmla="*/ 138018 h 138018"/>
                  <a:gd name="connsiteX6" fmla="*/ 0 w 117639"/>
                  <a:gd name="connsiteY6" fmla="*/ 73068 h 138018"/>
                  <a:gd name="connsiteX7" fmla="*/ 31832 w 117639"/>
                  <a:gd name="connsiteY7" fmla="*/ 8118 h 138018"/>
                  <a:gd name="connsiteX0" fmla="*/ 31832 w 117639"/>
                  <a:gd name="connsiteY0" fmla="*/ 0 h 129900"/>
                  <a:gd name="connsiteX1" fmla="*/ 85807 w 117639"/>
                  <a:gd name="connsiteY1" fmla="*/ 0 h 129900"/>
                  <a:gd name="connsiteX2" fmla="*/ 117639 w 117639"/>
                  <a:gd name="connsiteY2" fmla="*/ 64950 h 129900"/>
                  <a:gd name="connsiteX3" fmla="*/ 85807 w 117639"/>
                  <a:gd name="connsiteY3" fmla="*/ 129900 h 129900"/>
                  <a:gd name="connsiteX4" fmla="*/ 63299 w 117639"/>
                  <a:gd name="connsiteY4" fmla="*/ 110877 h 129900"/>
                  <a:gd name="connsiteX5" fmla="*/ 31832 w 117639"/>
                  <a:gd name="connsiteY5" fmla="*/ 129900 h 129900"/>
                  <a:gd name="connsiteX6" fmla="*/ 0 w 117639"/>
                  <a:gd name="connsiteY6" fmla="*/ 64950 h 129900"/>
                  <a:gd name="connsiteX7" fmla="*/ 31832 w 117639"/>
                  <a:gd name="connsiteY7" fmla="*/ 0 h 129900"/>
                  <a:gd name="connsiteX0" fmla="*/ 31832 w 117639"/>
                  <a:gd name="connsiteY0" fmla="*/ 0 h 138018"/>
                  <a:gd name="connsiteX1" fmla="*/ 85807 w 117639"/>
                  <a:gd name="connsiteY1" fmla="*/ 0 h 138018"/>
                  <a:gd name="connsiteX2" fmla="*/ 117639 w 117639"/>
                  <a:gd name="connsiteY2" fmla="*/ 64950 h 138018"/>
                  <a:gd name="connsiteX3" fmla="*/ 85807 w 117639"/>
                  <a:gd name="connsiteY3" fmla="*/ 129900 h 138018"/>
                  <a:gd name="connsiteX4" fmla="*/ 31832 w 117639"/>
                  <a:gd name="connsiteY4" fmla="*/ 129900 h 138018"/>
                  <a:gd name="connsiteX5" fmla="*/ 0 w 117639"/>
                  <a:gd name="connsiteY5" fmla="*/ 64950 h 138018"/>
                  <a:gd name="connsiteX6" fmla="*/ 31832 w 117639"/>
                  <a:gd name="connsiteY6" fmla="*/ 0 h 138018"/>
                  <a:gd name="connsiteX0" fmla="*/ 31832 w 117639"/>
                  <a:gd name="connsiteY0" fmla="*/ 0 h 129900"/>
                  <a:gd name="connsiteX1" fmla="*/ 85807 w 117639"/>
                  <a:gd name="connsiteY1" fmla="*/ 0 h 129900"/>
                  <a:gd name="connsiteX2" fmla="*/ 117639 w 117639"/>
                  <a:gd name="connsiteY2" fmla="*/ 64950 h 129900"/>
                  <a:gd name="connsiteX3" fmla="*/ 85807 w 117639"/>
                  <a:gd name="connsiteY3" fmla="*/ 129900 h 129900"/>
                  <a:gd name="connsiteX4" fmla="*/ 31832 w 117639"/>
                  <a:gd name="connsiteY4" fmla="*/ 129900 h 129900"/>
                  <a:gd name="connsiteX5" fmla="*/ 0 w 117639"/>
                  <a:gd name="connsiteY5" fmla="*/ 64950 h 129900"/>
                  <a:gd name="connsiteX6" fmla="*/ 31832 w 117639"/>
                  <a:gd name="connsiteY6" fmla="*/ 0 h 12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639" h="129900">
                    <a:moveTo>
                      <a:pt x="31832" y="0"/>
                    </a:moveTo>
                    <a:lnTo>
                      <a:pt x="85807" y="0"/>
                    </a:lnTo>
                    <a:cubicBezTo>
                      <a:pt x="100108" y="10825"/>
                      <a:pt x="117639" y="29079"/>
                      <a:pt x="117639" y="64950"/>
                    </a:cubicBezTo>
                    <a:cubicBezTo>
                      <a:pt x="117639" y="100821"/>
                      <a:pt x="100108" y="119075"/>
                      <a:pt x="85807" y="129900"/>
                    </a:cubicBezTo>
                    <a:lnTo>
                      <a:pt x="31832" y="129900"/>
                    </a:lnTo>
                    <a:cubicBezTo>
                      <a:pt x="17531" y="119075"/>
                      <a:pt x="0" y="100821"/>
                      <a:pt x="0" y="64950"/>
                    </a:cubicBezTo>
                    <a:cubicBezTo>
                      <a:pt x="0" y="29079"/>
                      <a:pt x="14252" y="0"/>
                      <a:pt x="31832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円/楕円 347"/>
              <p:cNvSpPr/>
              <p:nvPr/>
            </p:nvSpPr>
            <p:spPr>
              <a:xfrm>
                <a:off x="560126" y="5484021"/>
                <a:ext cx="64497" cy="15758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0" name="星: 12 pt 339"/>
            <p:cNvSpPr/>
            <p:nvPr/>
          </p:nvSpPr>
          <p:spPr bwMode="auto">
            <a:xfrm>
              <a:off x="98347" y="5021881"/>
              <a:ext cx="526276" cy="526276"/>
            </a:xfrm>
            <a:prstGeom prst="star12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393181" y="2772467"/>
            <a:ext cx="1532734" cy="1611529"/>
            <a:chOff x="-619832" y="4802987"/>
            <a:chExt cx="1713874" cy="1801981"/>
          </a:xfrm>
        </p:grpSpPr>
        <p:sp>
          <p:nvSpPr>
            <p:cNvPr id="387" name="円/楕円 320"/>
            <p:cNvSpPr/>
            <p:nvPr/>
          </p:nvSpPr>
          <p:spPr>
            <a:xfrm>
              <a:off x="-619832" y="4883299"/>
              <a:ext cx="1713874" cy="171387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8" name="円/楕円 320"/>
            <p:cNvSpPr/>
            <p:nvPr/>
          </p:nvSpPr>
          <p:spPr>
            <a:xfrm>
              <a:off x="268317" y="4852579"/>
              <a:ext cx="462716" cy="53775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6" name="フリーフォーム: 図形 385"/>
            <p:cNvSpPr/>
            <p:nvPr/>
          </p:nvSpPr>
          <p:spPr bwMode="auto">
            <a:xfrm>
              <a:off x="-24585" y="4802987"/>
              <a:ext cx="1085199" cy="1762992"/>
            </a:xfrm>
            <a:custGeom>
              <a:avLst/>
              <a:gdLst>
                <a:gd name="connsiteX0" fmla="*/ 509365 w 1085199"/>
                <a:gd name="connsiteY0" fmla="*/ 419292 h 1762992"/>
                <a:gd name="connsiteX1" fmla="*/ 426063 w 1085199"/>
                <a:gd name="connsiteY1" fmla="*/ 506301 h 1762992"/>
                <a:gd name="connsiteX2" fmla="*/ 428721 w 1085199"/>
                <a:gd name="connsiteY2" fmla="*/ 520054 h 1762992"/>
                <a:gd name="connsiteX3" fmla="*/ 435409 w 1085199"/>
                <a:gd name="connsiteY3" fmla="*/ 511801 h 1762992"/>
                <a:gd name="connsiteX4" fmla="*/ 583319 w 1085199"/>
                <a:gd name="connsiteY4" fmla="*/ 511801 h 1762992"/>
                <a:gd name="connsiteX5" fmla="*/ 590008 w 1085199"/>
                <a:gd name="connsiteY5" fmla="*/ 520054 h 1762992"/>
                <a:gd name="connsiteX6" fmla="*/ 592666 w 1085199"/>
                <a:gd name="connsiteY6" fmla="*/ 506301 h 1762992"/>
                <a:gd name="connsiteX7" fmla="*/ 509365 w 1085199"/>
                <a:gd name="connsiteY7" fmla="*/ 419292 h 1762992"/>
                <a:gd name="connsiteX8" fmla="*/ 562607 w 1085199"/>
                <a:gd name="connsiteY8" fmla="*/ 245804 h 1762992"/>
                <a:gd name="connsiteX9" fmla="*/ 559949 w 1085199"/>
                <a:gd name="connsiteY9" fmla="*/ 259557 h 1762992"/>
                <a:gd name="connsiteX10" fmla="*/ 643251 w 1085199"/>
                <a:gd name="connsiteY10" fmla="*/ 346566 h 1762992"/>
                <a:gd name="connsiteX11" fmla="*/ 726552 w 1085199"/>
                <a:gd name="connsiteY11" fmla="*/ 259557 h 1762992"/>
                <a:gd name="connsiteX12" fmla="*/ 723894 w 1085199"/>
                <a:gd name="connsiteY12" fmla="*/ 245804 h 1762992"/>
                <a:gd name="connsiteX13" fmla="*/ 717206 w 1085199"/>
                <a:gd name="connsiteY13" fmla="*/ 254057 h 1762992"/>
                <a:gd name="connsiteX14" fmla="*/ 643251 w 1085199"/>
                <a:gd name="connsiteY14" fmla="*/ 279540 h 1762992"/>
                <a:gd name="connsiteX15" fmla="*/ 569296 w 1085199"/>
                <a:gd name="connsiteY15" fmla="*/ 254057 h 1762992"/>
                <a:gd name="connsiteX16" fmla="*/ 310195 w 1085199"/>
                <a:gd name="connsiteY16" fmla="*/ 245804 h 1762992"/>
                <a:gd name="connsiteX17" fmla="*/ 307537 w 1085199"/>
                <a:gd name="connsiteY17" fmla="*/ 259557 h 1762992"/>
                <a:gd name="connsiteX18" fmla="*/ 390839 w 1085199"/>
                <a:gd name="connsiteY18" fmla="*/ 346566 h 1762992"/>
                <a:gd name="connsiteX19" fmla="*/ 474140 w 1085199"/>
                <a:gd name="connsiteY19" fmla="*/ 259557 h 1762992"/>
                <a:gd name="connsiteX20" fmla="*/ 471482 w 1085199"/>
                <a:gd name="connsiteY20" fmla="*/ 245804 h 1762992"/>
                <a:gd name="connsiteX21" fmla="*/ 464794 w 1085199"/>
                <a:gd name="connsiteY21" fmla="*/ 254057 h 1762992"/>
                <a:gd name="connsiteX22" fmla="*/ 390839 w 1085199"/>
                <a:gd name="connsiteY22" fmla="*/ 279540 h 1762992"/>
                <a:gd name="connsiteX23" fmla="*/ 316884 w 1085199"/>
                <a:gd name="connsiteY23" fmla="*/ 254057 h 1762992"/>
                <a:gd name="connsiteX24" fmla="*/ 530965 w 1085199"/>
                <a:gd name="connsiteY24" fmla="*/ 0 h 1762992"/>
                <a:gd name="connsiteX25" fmla="*/ 798105 w 1085199"/>
                <a:gd name="connsiteY25" fmla="*/ 308600 h 1762992"/>
                <a:gd name="connsiteX26" fmla="*/ 584804 w 1085199"/>
                <a:gd name="connsiteY26" fmla="*/ 610929 h 1762992"/>
                <a:gd name="connsiteX27" fmla="*/ 571222 w 1085199"/>
                <a:gd name="connsiteY27" fmla="*/ 612510 h 1762992"/>
                <a:gd name="connsiteX28" fmla="*/ 579336 w 1085199"/>
                <a:gd name="connsiteY28" fmla="*/ 666273 h 1762992"/>
                <a:gd name="connsiteX29" fmla="*/ 587846 w 1085199"/>
                <a:gd name="connsiteY29" fmla="*/ 667990 h 1762992"/>
                <a:gd name="connsiteX30" fmla="*/ 623917 w 1085199"/>
                <a:gd name="connsiteY30" fmla="*/ 689876 h 1762992"/>
                <a:gd name="connsiteX31" fmla="*/ 635417 w 1085199"/>
                <a:gd name="connsiteY31" fmla="*/ 702533 h 1762992"/>
                <a:gd name="connsiteX32" fmla="*/ 643401 w 1085199"/>
                <a:gd name="connsiteY32" fmla="*/ 705839 h 1762992"/>
                <a:gd name="connsiteX33" fmla="*/ 801217 w 1085199"/>
                <a:gd name="connsiteY33" fmla="*/ 863657 h 1762992"/>
                <a:gd name="connsiteX34" fmla="*/ 991920 w 1085199"/>
                <a:gd name="connsiteY34" fmla="*/ 753554 h 1762992"/>
                <a:gd name="connsiteX35" fmla="*/ 1039103 w 1085199"/>
                <a:gd name="connsiteY35" fmla="*/ 747343 h 1762992"/>
                <a:gd name="connsiteX36" fmla="*/ 1076859 w 1085199"/>
                <a:gd name="connsiteY36" fmla="*/ 776313 h 1762992"/>
                <a:gd name="connsiteX37" fmla="*/ 1054099 w 1085199"/>
                <a:gd name="connsiteY37" fmla="*/ 861251 h 1762992"/>
                <a:gd name="connsiteX38" fmla="*/ 823930 w 1085199"/>
                <a:gd name="connsiteY38" fmla="*/ 994138 h 1762992"/>
                <a:gd name="connsiteX39" fmla="*/ 790778 w 1085199"/>
                <a:gd name="connsiteY39" fmla="*/ 998503 h 1762992"/>
                <a:gd name="connsiteX40" fmla="*/ 787365 w 1085199"/>
                <a:gd name="connsiteY40" fmla="*/ 999916 h 1762992"/>
                <a:gd name="connsiteX41" fmla="*/ 785597 w 1085199"/>
                <a:gd name="connsiteY41" fmla="*/ 999185 h 1762992"/>
                <a:gd name="connsiteX42" fmla="*/ 776748 w 1085199"/>
                <a:gd name="connsiteY42" fmla="*/ 1000350 h 1762992"/>
                <a:gd name="connsiteX43" fmla="*/ 755326 w 1085199"/>
                <a:gd name="connsiteY43" fmla="*/ 989896 h 1762992"/>
                <a:gd name="connsiteX44" fmla="*/ 750808 w 1085199"/>
                <a:gd name="connsiteY44" fmla="*/ 984775 h 1762992"/>
                <a:gd name="connsiteX45" fmla="*/ 743398 w 1085199"/>
                <a:gd name="connsiteY45" fmla="*/ 981705 h 1762992"/>
                <a:gd name="connsiteX46" fmla="*/ 677093 w 1085199"/>
                <a:gd name="connsiteY46" fmla="*/ 915401 h 1762992"/>
                <a:gd name="connsiteX47" fmla="*/ 677093 w 1085199"/>
                <a:gd name="connsiteY47" fmla="*/ 1168141 h 1762992"/>
                <a:gd name="connsiteX48" fmla="*/ 666135 w 1085199"/>
                <a:gd name="connsiteY48" fmla="*/ 1222418 h 1762992"/>
                <a:gd name="connsiteX49" fmla="*/ 722857 w 1085199"/>
                <a:gd name="connsiteY49" fmla="*/ 1693371 h 1762992"/>
                <a:gd name="connsiteX50" fmla="*/ 668558 w 1085199"/>
                <a:gd name="connsiteY50" fmla="*/ 1762539 h 1762992"/>
                <a:gd name="connsiteX51" fmla="*/ 668560 w 1085199"/>
                <a:gd name="connsiteY51" fmla="*/ 1762540 h 1762992"/>
                <a:gd name="connsiteX52" fmla="*/ 599393 w 1085199"/>
                <a:gd name="connsiteY52" fmla="*/ 1708244 h 1762992"/>
                <a:gd name="connsiteX53" fmla="*/ 551443 w 1085199"/>
                <a:gd name="connsiteY53" fmla="*/ 1310133 h 1762992"/>
                <a:gd name="connsiteX54" fmla="*/ 530966 w 1085199"/>
                <a:gd name="connsiteY54" fmla="*/ 1314269 h 1762992"/>
                <a:gd name="connsiteX55" fmla="*/ 530967 w 1085199"/>
                <a:gd name="connsiteY55" fmla="*/ 1314267 h 1762992"/>
                <a:gd name="connsiteX56" fmla="*/ 510643 w 1085199"/>
                <a:gd name="connsiteY56" fmla="*/ 1310163 h 1762992"/>
                <a:gd name="connsiteX57" fmla="*/ 462698 w 1085199"/>
                <a:gd name="connsiteY57" fmla="*/ 1708243 h 1762992"/>
                <a:gd name="connsiteX58" fmla="*/ 393530 w 1085199"/>
                <a:gd name="connsiteY58" fmla="*/ 1762540 h 1762992"/>
                <a:gd name="connsiteX59" fmla="*/ 393532 w 1085199"/>
                <a:gd name="connsiteY59" fmla="*/ 1762539 h 1762992"/>
                <a:gd name="connsiteX60" fmla="*/ 339233 w 1085199"/>
                <a:gd name="connsiteY60" fmla="*/ 1693371 h 1762992"/>
                <a:gd name="connsiteX61" fmla="*/ 395896 w 1085199"/>
                <a:gd name="connsiteY61" fmla="*/ 1222904 h 1762992"/>
                <a:gd name="connsiteX62" fmla="*/ 384839 w 1085199"/>
                <a:gd name="connsiteY62" fmla="*/ 1168141 h 1762992"/>
                <a:gd name="connsiteX63" fmla="*/ 384840 w 1085199"/>
                <a:gd name="connsiteY63" fmla="*/ 861735 h 1762992"/>
                <a:gd name="connsiteX64" fmla="*/ 286676 w 1085199"/>
                <a:gd name="connsiteY64" fmla="*/ 918410 h 1762992"/>
                <a:gd name="connsiteX65" fmla="*/ 253523 w 1085199"/>
                <a:gd name="connsiteY65" fmla="*/ 922775 h 1762992"/>
                <a:gd name="connsiteX66" fmla="*/ 250109 w 1085199"/>
                <a:gd name="connsiteY66" fmla="*/ 924189 h 1762992"/>
                <a:gd name="connsiteX67" fmla="*/ 248342 w 1085199"/>
                <a:gd name="connsiteY67" fmla="*/ 923457 h 1762992"/>
                <a:gd name="connsiteX68" fmla="*/ 239493 w 1085199"/>
                <a:gd name="connsiteY68" fmla="*/ 924622 h 1762992"/>
                <a:gd name="connsiteX69" fmla="*/ 218070 w 1085199"/>
                <a:gd name="connsiteY69" fmla="*/ 914168 h 1762992"/>
                <a:gd name="connsiteX70" fmla="*/ 213554 w 1085199"/>
                <a:gd name="connsiteY70" fmla="*/ 909047 h 1762992"/>
                <a:gd name="connsiteX71" fmla="*/ 206142 w 1085199"/>
                <a:gd name="connsiteY71" fmla="*/ 905978 h 1762992"/>
                <a:gd name="connsiteX72" fmla="*/ 18212 w 1085199"/>
                <a:gd name="connsiteY72" fmla="*/ 718046 h 1762992"/>
                <a:gd name="connsiteX73" fmla="*/ 18212 w 1085199"/>
                <a:gd name="connsiteY73" fmla="*/ 630112 h 1762992"/>
                <a:gd name="connsiteX74" fmla="*/ 62179 w 1085199"/>
                <a:gd name="connsiteY74" fmla="*/ 611900 h 1762992"/>
                <a:gd name="connsiteX75" fmla="*/ 106146 w 1085199"/>
                <a:gd name="connsiteY75" fmla="*/ 630111 h 1762992"/>
                <a:gd name="connsiteX76" fmla="*/ 263962 w 1085199"/>
                <a:gd name="connsiteY76" fmla="*/ 787929 h 1762992"/>
                <a:gd name="connsiteX77" fmla="*/ 454666 w 1085199"/>
                <a:gd name="connsiteY77" fmla="*/ 677827 h 1762992"/>
                <a:gd name="connsiteX78" fmla="*/ 458767 w 1085199"/>
                <a:gd name="connsiteY78" fmla="*/ 677286 h 1762992"/>
                <a:gd name="connsiteX79" fmla="*/ 474087 w 1085199"/>
                <a:gd name="connsiteY79" fmla="*/ 667990 h 1762992"/>
                <a:gd name="connsiteX80" fmla="*/ 482597 w 1085199"/>
                <a:gd name="connsiteY80" fmla="*/ 666273 h 1762992"/>
                <a:gd name="connsiteX81" fmla="*/ 490709 w 1085199"/>
                <a:gd name="connsiteY81" fmla="*/ 612511 h 1762992"/>
                <a:gd name="connsiteX82" fmla="*/ 477129 w 1085199"/>
                <a:gd name="connsiteY82" fmla="*/ 610929 h 1762992"/>
                <a:gd name="connsiteX83" fmla="*/ 263825 w 1085199"/>
                <a:gd name="connsiteY83" fmla="*/ 308599 h 1762992"/>
                <a:gd name="connsiteX84" fmla="*/ 530965 w 1085199"/>
                <a:gd name="connsiteY84" fmla="*/ 0 h 1762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085199" h="1762992">
                  <a:moveTo>
                    <a:pt x="509365" y="419292"/>
                  </a:moveTo>
                  <a:cubicBezTo>
                    <a:pt x="463358" y="419292"/>
                    <a:pt x="426063" y="458247"/>
                    <a:pt x="426063" y="506301"/>
                  </a:cubicBezTo>
                  <a:lnTo>
                    <a:pt x="428721" y="520054"/>
                  </a:lnTo>
                  <a:lnTo>
                    <a:pt x="435409" y="511801"/>
                  </a:lnTo>
                  <a:cubicBezTo>
                    <a:pt x="461176" y="510425"/>
                    <a:pt x="557553" y="510425"/>
                    <a:pt x="583319" y="511801"/>
                  </a:cubicBezTo>
                  <a:lnTo>
                    <a:pt x="590008" y="520054"/>
                  </a:lnTo>
                  <a:lnTo>
                    <a:pt x="592666" y="506301"/>
                  </a:lnTo>
                  <a:cubicBezTo>
                    <a:pt x="592666" y="458247"/>
                    <a:pt x="555371" y="419292"/>
                    <a:pt x="509365" y="419292"/>
                  </a:cubicBezTo>
                  <a:close/>
                  <a:moveTo>
                    <a:pt x="562607" y="245804"/>
                  </a:moveTo>
                  <a:lnTo>
                    <a:pt x="559949" y="259557"/>
                  </a:lnTo>
                  <a:cubicBezTo>
                    <a:pt x="559949" y="307611"/>
                    <a:pt x="597244" y="346566"/>
                    <a:pt x="643251" y="346566"/>
                  </a:cubicBezTo>
                  <a:cubicBezTo>
                    <a:pt x="689257" y="346566"/>
                    <a:pt x="726552" y="307611"/>
                    <a:pt x="726552" y="259557"/>
                  </a:cubicBezTo>
                  <a:lnTo>
                    <a:pt x="723894" y="245804"/>
                  </a:lnTo>
                  <a:lnTo>
                    <a:pt x="717206" y="254057"/>
                  </a:lnTo>
                  <a:cubicBezTo>
                    <a:pt x="698279" y="269802"/>
                    <a:pt x="672132" y="279540"/>
                    <a:pt x="643251" y="279540"/>
                  </a:cubicBezTo>
                  <a:cubicBezTo>
                    <a:pt x="614369" y="279540"/>
                    <a:pt x="588222" y="269802"/>
                    <a:pt x="569296" y="254057"/>
                  </a:cubicBezTo>
                  <a:close/>
                  <a:moveTo>
                    <a:pt x="310195" y="245804"/>
                  </a:moveTo>
                  <a:lnTo>
                    <a:pt x="307537" y="259557"/>
                  </a:lnTo>
                  <a:cubicBezTo>
                    <a:pt x="307537" y="307611"/>
                    <a:pt x="344832" y="346566"/>
                    <a:pt x="390839" y="346566"/>
                  </a:cubicBezTo>
                  <a:cubicBezTo>
                    <a:pt x="436845" y="346566"/>
                    <a:pt x="474140" y="307611"/>
                    <a:pt x="474140" y="259557"/>
                  </a:cubicBezTo>
                  <a:lnTo>
                    <a:pt x="471482" y="245804"/>
                  </a:lnTo>
                  <a:lnTo>
                    <a:pt x="464794" y="254057"/>
                  </a:lnTo>
                  <a:cubicBezTo>
                    <a:pt x="445867" y="269802"/>
                    <a:pt x="419720" y="279540"/>
                    <a:pt x="390839" y="279540"/>
                  </a:cubicBezTo>
                  <a:cubicBezTo>
                    <a:pt x="361957" y="279540"/>
                    <a:pt x="335810" y="269802"/>
                    <a:pt x="316884" y="254057"/>
                  </a:cubicBezTo>
                  <a:close/>
                  <a:moveTo>
                    <a:pt x="530965" y="0"/>
                  </a:moveTo>
                  <a:cubicBezTo>
                    <a:pt x="678503" y="0"/>
                    <a:pt x="798106" y="138165"/>
                    <a:pt x="798105" y="308600"/>
                  </a:cubicBezTo>
                  <a:cubicBezTo>
                    <a:pt x="798106" y="457729"/>
                    <a:pt x="706535" y="582153"/>
                    <a:pt x="584804" y="610929"/>
                  </a:cubicBezTo>
                  <a:lnTo>
                    <a:pt x="571222" y="612510"/>
                  </a:lnTo>
                  <a:lnTo>
                    <a:pt x="579336" y="666273"/>
                  </a:lnTo>
                  <a:lnTo>
                    <a:pt x="587846" y="667990"/>
                  </a:lnTo>
                  <a:cubicBezTo>
                    <a:pt x="600958" y="673538"/>
                    <a:pt x="613092" y="680942"/>
                    <a:pt x="623917" y="689876"/>
                  </a:cubicBezTo>
                  <a:lnTo>
                    <a:pt x="635417" y="702533"/>
                  </a:lnTo>
                  <a:lnTo>
                    <a:pt x="643401" y="705839"/>
                  </a:lnTo>
                  <a:lnTo>
                    <a:pt x="801217" y="863657"/>
                  </a:lnTo>
                  <a:lnTo>
                    <a:pt x="991920" y="753554"/>
                  </a:lnTo>
                  <a:cubicBezTo>
                    <a:pt x="1006790" y="744969"/>
                    <a:pt x="1023733" y="743223"/>
                    <a:pt x="1039103" y="747343"/>
                  </a:cubicBezTo>
                  <a:cubicBezTo>
                    <a:pt x="1054474" y="751461"/>
                    <a:pt x="1068273" y="761444"/>
                    <a:pt x="1076859" y="776313"/>
                  </a:cubicBezTo>
                  <a:cubicBezTo>
                    <a:pt x="1094028" y="806053"/>
                    <a:pt x="1083839" y="844081"/>
                    <a:pt x="1054099" y="861251"/>
                  </a:cubicBezTo>
                  <a:cubicBezTo>
                    <a:pt x="977377" y="905547"/>
                    <a:pt x="900653" y="949843"/>
                    <a:pt x="823930" y="994138"/>
                  </a:cubicBezTo>
                  <a:lnTo>
                    <a:pt x="790778" y="998503"/>
                  </a:lnTo>
                  <a:lnTo>
                    <a:pt x="787365" y="999916"/>
                  </a:lnTo>
                  <a:lnTo>
                    <a:pt x="785597" y="999185"/>
                  </a:lnTo>
                  <a:lnTo>
                    <a:pt x="776748" y="1000350"/>
                  </a:lnTo>
                  <a:cubicBezTo>
                    <a:pt x="769062" y="998290"/>
                    <a:pt x="761770" y="994766"/>
                    <a:pt x="755326" y="989896"/>
                  </a:cubicBezTo>
                  <a:lnTo>
                    <a:pt x="750808" y="984775"/>
                  </a:lnTo>
                  <a:lnTo>
                    <a:pt x="743398" y="981705"/>
                  </a:lnTo>
                  <a:lnTo>
                    <a:pt x="677093" y="915401"/>
                  </a:lnTo>
                  <a:lnTo>
                    <a:pt x="677093" y="1168141"/>
                  </a:lnTo>
                  <a:lnTo>
                    <a:pt x="666135" y="1222418"/>
                  </a:lnTo>
                  <a:lnTo>
                    <a:pt x="722857" y="1693371"/>
                  </a:lnTo>
                  <a:cubicBezTo>
                    <a:pt x="726963" y="1727467"/>
                    <a:pt x="702653" y="1758434"/>
                    <a:pt x="668558" y="1762539"/>
                  </a:cubicBezTo>
                  <a:lnTo>
                    <a:pt x="668560" y="1762540"/>
                  </a:lnTo>
                  <a:cubicBezTo>
                    <a:pt x="634465" y="1766647"/>
                    <a:pt x="603499" y="1742336"/>
                    <a:pt x="599393" y="1708244"/>
                  </a:cubicBezTo>
                  <a:lnTo>
                    <a:pt x="551443" y="1310133"/>
                  </a:lnTo>
                  <a:lnTo>
                    <a:pt x="530966" y="1314269"/>
                  </a:lnTo>
                  <a:lnTo>
                    <a:pt x="530967" y="1314267"/>
                  </a:lnTo>
                  <a:lnTo>
                    <a:pt x="510643" y="1310163"/>
                  </a:lnTo>
                  <a:lnTo>
                    <a:pt x="462698" y="1708243"/>
                  </a:lnTo>
                  <a:cubicBezTo>
                    <a:pt x="458591" y="1742336"/>
                    <a:pt x="427624" y="1766645"/>
                    <a:pt x="393530" y="1762540"/>
                  </a:cubicBezTo>
                  <a:lnTo>
                    <a:pt x="393532" y="1762539"/>
                  </a:lnTo>
                  <a:cubicBezTo>
                    <a:pt x="359437" y="1758433"/>
                    <a:pt x="335127" y="1727466"/>
                    <a:pt x="339233" y="1693371"/>
                  </a:cubicBezTo>
                  <a:lnTo>
                    <a:pt x="395896" y="1222904"/>
                  </a:lnTo>
                  <a:lnTo>
                    <a:pt x="384839" y="1168141"/>
                  </a:lnTo>
                  <a:lnTo>
                    <a:pt x="384840" y="861735"/>
                  </a:lnTo>
                  <a:lnTo>
                    <a:pt x="286676" y="918410"/>
                  </a:lnTo>
                  <a:lnTo>
                    <a:pt x="253523" y="922775"/>
                  </a:lnTo>
                  <a:lnTo>
                    <a:pt x="250109" y="924189"/>
                  </a:lnTo>
                  <a:lnTo>
                    <a:pt x="248342" y="923457"/>
                  </a:lnTo>
                  <a:lnTo>
                    <a:pt x="239493" y="924622"/>
                  </a:lnTo>
                  <a:cubicBezTo>
                    <a:pt x="231808" y="922562"/>
                    <a:pt x="224515" y="919037"/>
                    <a:pt x="218070" y="914168"/>
                  </a:cubicBezTo>
                  <a:lnTo>
                    <a:pt x="213554" y="909047"/>
                  </a:lnTo>
                  <a:lnTo>
                    <a:pt x="206142" y="905978"/>
                  </a:lnTo>
                  <a:lnTo>
                    <a:pt x="18212" y="718046"/>
                  </a:lnTo>
                  <a:cubicBezTo>
                    <a:pt x="-6071" y="693764"/>
                    <a:pt x="-6071" y="654394"/>
                    <a:pt x="18212" y="630112"/>
                  </a:cubicBezTo>
                  <a:cubicBezTo>
                    <a:pt x="30353" y="617971"/>
                    <a:pt x="46266" y="611900"/>
                    <a:pt x="62179" y="611900"/>
                  </a:cubicBezTo>
                  <a:cubicBezTo>
                    <a:pt x="78092" y="611900"/>
                    <a:pt x="94005" y="617971"/>
                    <a:pt x="106146" y="630111"/>
                  </a:cubicBezTo>
                  <a:lnTo>
                    <a:pt x="263962" y="787929"/>
                  </a:lnTo>
                  <a:lnTo>
                    <a:pt x="454666" y="677827"/>
                  </a:lnTo>
                  <a:lnTo>
                    <a:pt x="458767" y="677286"/>
                  </a:lnTo>
                  <a:lnTo>
                    <a:pt x="474087" y="667990"/>
                  </a:lnTo>
                  <a:lnTo>
                    <a:pt x="482597" y="666273"/>
                  </a:lnTo>
                  <a:lnTo>
                    <a:pt x="490709" y="612511"/>
                  </a:lnTo>
                  <a:lnTo>
                    <a:pt x="477129" y="610929"/>
                  </a:lnTo>
                  <a:cubicBezTo>
                    <a:pt x="355397" y="582152"/>
                    <a:pt x="263826" y="457729"/>
                    <a:pt x="263825" y="308599"/>
                  </a:cubicBezTo>
                  <a:cubicBezTo>
                    <a:pt x="263826" y="138165"/>
                    <a:pt x="383428" y="0"/>
                    <a:pt x="53096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-546257" y="5525790"/>
              <a:ext cx="1043531" cy="1079178"/>
              <a:chOff x="-546257" y="5525790"/>
              <a:chExt cx="1043531" cy="1079178"/>
            </a:xfrm>
          </p:grpSpPr>
          <p:sp>
            <p:nvSpPr>
              <p:cNvPr id="373" name="正方形/長方形 372"/>
              <p:cNvSpPr/>
              <p:nvPr/>
            </p:nvSpPr>
            <p:spPr bwMode="auto">
              <a:xfrm>
                <a:off x="-546257" y="6244927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正方形/長方形 373"/>
              <p:cNvSpPr/>
              <p:nvPr/>
            </p:nvSpPr>
            <p:spPr bwMode="auto">
              <a:xfrm>
                <a:off x="-546257" y="5882977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正方形/長方形 374"/>
              <p:cNvSpPr/>
              <p:nvPr/>
            </p:nvSpPr>
            <p:spPr bwMode="auto">
              <a:xfrm>
                <a:off x="-24492" y="6244927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正方形/長方形 375"/>
              <p:cNvSpPr/>
              <p:nvPr/>
            </p:nvSpPr>
            <p:spPr bwMode="auto">
              <a:xfrm>
                <a:off x="-24492" y="5882977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正方形/長方形 378"/>
              <p:cNvSpPr/>
              <p:nvPr/>
            </p:nvSpPr>
            <p:spPr bwMode="auto">
              <a:xfrm>
                <a:off x="-546257" y="5525790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2303799" y="2753925"/>
            <a:ext cx="1532734" cy="1676878"/>
            <a:chOff x="1447093" y="4797794"/>
            <a:chExt cx="1713874" cy="1875053"/>
          </a:xfrm>
        </p:grpSpPr>
        <p:sp>
          <p:nvSpPr>
            <p:cNvPr id="399" name="円/楕円 320"/>
            <p:cNvSpPr/>
            <p:nvPr/>
          </p:nvSpPr>
          <p:spPr>
            <a:xfrm>
              <a:off x="1447093" y="4883299"/>
              <a:ext cx="1713874" cy="171387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2" name="円/楕円 320"/>
            <p:cNvSpPr/>
            <p:nvPr/>
          </p:nvSpPr>
          <p:spPr>
            <a:xfrm>
              <a:off x="2334812" y="4842768"/>
              <a:ext cx="462716" cy="53775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452" name="グループ化 451"/>
            <p:cNvGrpSpPr/>
            <p:nvPr/>
          </p:nvGrpSpPr>
          <p:grpSpPr>
            <a:xfrm>
              <a:off x="2551405" y="5882977"/>
              <a:ext cx="521766" cy="721991"/>
              <a:chOff x="484480" y="5882977"/>
              <a:chExt cx="521766" cy="721991"/>
            </a:xfrm>
          </p:grpSpPr>
          <p:sp>
            <p:nvSpPr>
              <p:cNvPr id="455" name="正方形/長方形 454"/>
              <p:cNvSpPr/>
              <p:nvPr/>
            </p:nvSpPr>
            <p:spPr bwMode="auto">
              <a:xfrm>
                <a:off x="484480" y="6244927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正方形/長方形 455"/>
              <p:cNvSpPr/>
              <p:nvPr/>
            </p:nvSpPr>
            <p:spPr bwMode="auto">
              <a:xfrm>
                <a:off x="484480" y="5882977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1" name="フリーフォーム: 図形 460"/>
            <p:cNvSpPr/>
            <p:nvPr/>
          </p:nvSpPr>
          <p:spPr bwMode="auto">
            <a:xfrm>
              <a:off x="1963725" y="4797794"/>
              <a:ext cx="1126915" cy="1875053"/>
            </a:xfrm>
            <a:custGeom>
              <a:avLst/>
              <a:gdLst>
                <a:gd name="connsiteX0" fmla="*/ 585651 w 1126915"/>
                <a:gd name="connsiteY0" fmla="*/ 419292 h 1875053"/>
                <a:gd name="connsiteX1" fmla="*/ 502349 w 1126915"/>
                <a:gd name="connsiteY1" fmla="*/ 506301 h 1875053"/>
                <a:gd name="connsiteX2" fmla="*/ 511695 w 1126915"/>
                <a:gd name="connsiteY2" fmla="*/ 511801 h 1875053"/>
                <a:gd name="connsiteX3" fmla="*/ 659605 w 1126915"/>
                <a:gd name="connsiteY3" fmla="*/ 511801 h 1875053"/>
                <a:gd name="connsiteX4" fmla="*/ 668952 w 1126915"/>
                <a:gd name="connsiteY4" fmla="*/ 506301 h 1875053"/>
                <a:gd name="connsiteX5" fmla="*/ 585651 w 1126915"/>
                <a:gd name="connsiteY5" fmla="*/ 419292 h 1875053"/>
                <a:gd name="connsiteX6" fmla="*/ 638893 w 1126915"/>
                <a:gd name="connsiteY6" fmla="*/ 245804 h 1875053"/>
                <a:gd name="connsiteX7" fmla="*/ 636235 w 1126915"/>
                <a:gd name="connsiteY7" fmla="*/ 259557 h 1875053"/>
                <a:gd name="connsiteX8" fmla="*/ 719537 w 1126915"/>
                <a:gd name="connsiteY8" fmla="*/ 346566 h 1875053"/>
                <a:gd name="connsiteX9" fmla="*/ 802838 w 1126915"/>
                <a:gd name="connsiteY9" fmla="*/ 259557 h 1875053"/>
                <a:gd name="connsiteX10" fmla="*/ 800180 w 1126915"/>
                <a:gd name="connsiteY10" fmla="*/ 245804 h 1875053"/>
                <a:gd name="connsiteX11" fmla="*/ 793492 w 1126915"/>
                <a:gd name="connsiteY11" fmla="*/ 254057 h 1875053"/>
                <a:gd name="connsiteX12" fmla="*/ 719537 w 1126915"/>
                <a:gd name="connsiteY12" fmla="*/ 279540 h 1875053"/>
                <a:gd name="connsiteX13" fmla="*/ 645582 w 1126915"/>
                <a:gd name="connsiteY13" fmla="*/ 254057 h 1875053"/>
                <a:gd name="connsiteX14" fmla="*/ 386481 w 1126915"/>
                <a:gd name="connsiteY14" fmla="*/ 245804 h 1875053"/>
                <a:gd name="connsiteX15" fmla="*/ 383823 w 1126915"/>
                <a:gd name="connsiteY15" fmla="*/ 259557 h 1875053"/>
                <a:gd name="connsiteX16" fmla="*/ 467125 w 1126915"/>
                <a:gd name="connsiteY16" fmla="*/ 346566 h 1875053"/>
                <a:gd name="connsiteX17" fmla="*/ 550426 w 1126915"/>
                <a:gd name="connsiteY17" fmla="*/ 259557 h 1875053"/>
                <a:gd name="connsiteX18" fmla="*/ 547768 w 1126915"/>
                <a:gd name="connsiteY18" fmla="*/ 245804 h 1875053"/>
                <a:gd name="connsiteX19" fmla="*/ 541080 w 1126915"/>
                <a:gd name="connsiteY19" fmla="*/ 254057 h 1875053"/>
                <a:gd name="connsiteX20" fmla="*/ 467125 w 1126915"/>
                <a:gd name="connsiteY20" fmla="*/ 279540 h 1875053"/>
                <a:gd name="connsiteX21" fmla="*/ 393170 w 1126915"/>
                <a:gd name="connsiteY21" fmla="*/ 254057 h 1875053"/>
                <a:gd name="connsiteX22" fmla="*/ 607251 w 1126915"/>
                <a:gd name="connsiteY22" fmla="*/ 0 h 1875053"/>
                <a:gd name="connsiteX23" fmla="*/ 874391 w 1126915"/>
                <a:gd name="connsiteY23" fmla="*/ 308600 h 1875053"/>
                <a:gd name="connsiteX24" fmla="*/ 661090 w 1126915"/>
                <a:gd name="connsiteY24" fmla="*/ 610929 h 1875053"/>
                <a:gd name="connsiteX25" fmla="*/ 647508 w 1126915"/>
                <a:gd name="connsiteY25" fmla="*/ 612510 h 1875053"/>
                <a:gd name="connsiteX26" fmla="*/ 648324 w 1126915"/>
                <a:gd name="connsiteY26" fmla="*/ 617916 h 1875053"/>
                <a:gd name="connsiteX27" fmla="*/ 642008 w 1126915"/>
                <a:gd name="connsiteY27" fmla="*/ 618544 h 1875053"/>
                <a:gd name="connsiteX28" fmla="*/ 640372 w 1126915"/>
                <a:gd name="connsiteY28" fmla="*/ 677649 h 1875053"/>
                <a:gd name="connsiteX29" fmla="*/ 658189 w 1126915"/>
                <a:gd name="connsiteY29" fmla="*/ 698137 h 1875053"/>
                <a:gd name="connsiteX30" fmla="*/ 660498 w 1126915"/>
                <a:gd name="connsiteY30" fmla="*/ 698657 h 1875053"/>
                <a:gd name="connsiteX31" fmla="*/ 845620 w 1126915"/>
                <a:gd name="connsiteY31" fmla="*/ 829217 h 1875053"/>
                <a:gd name="connsiteX32" fmla="*/ 1021999 w 1126915"/>
                <a:gd name="connsiteY32" fmla="*/ 682230 h 1875053"/>
                <a:gd name="connsiteX33" fmla="*/ 1068740 w 1126915"/>
                <a:gd name="connsiteY33" fmla="*/ 667667 h 1875053"/>
                <a:gd name="connsiteX34" fmla="*/ 1112088 w 1126915"/>
                <a:gd name="connsiteY34" fmla="*/ 690419 h 1875053"/>
                <a:gd name="connsiteX35" fmla="*/ 1103899 w 1126915"/>
                <a:gd name="connsiteY35" fmla="*/ 780508 h 1875053"/>
                <a:gd name="connsiteX36" fmla="*/ 893863 w 1126915"/>
                <a:gd name="connsiteY36" fmla="*/ 955542 h 1875053"/>
                <a:gd name="connsiteX37" fmla="*/ 872950 w 1126915"/>
                <a:gd name="connsiteY37" fmla="*/ 962058 h 1875053"/>
                <a:gd name="connsiteX38" fmla="*/ 857959 w 1126915"/>
                <a:gd name="connsiteY38" fmla="*/ 971538 h 1875053"/>
                <a:gd name="connsiteX39" fmla="*/ 849001 w 1126915"/>
                <a:gd name="connsiteY39" fmla="*/ 969520 h 1875053"/>
                <a:gd name="connsiteX40" fmla="*/ 847123 w 1126915"/>
                <a:gd name="connsiteY40" fmla="*/ 970105 h 1875053"/>
                <a:gd name="connsiteX41" fmla="*/ 843758 w 1126915"/>
                <a:gd name="connsiteY41" fmla="*/ 968339 h 1875053"/>
                <a:gd name="connsiteX42" fmla="*/ 810198 w 1126915"/>
                <a:gd name="connsiteY42" fmla="*/ 960780 h 1875053"/>
                <a:gd name="connsiteX43" fmla="*/ 679591 w 1126915"/>
                <a:gd name="connsiteY43" fmla="*/ 868668 h 1875053"/>
                <a:gd name="connsiteX44" fmla="*/ 592335 w 1126915"/>
                <a:gd name="connsiteY44" fmla="*/ 1194310 h 1875053"/>
                <a:gd name="connsiteX45" fmla="*/ 565781 w 1126915"/>
                <a:gd name="connsiteY45" fmla="*/ 1247772 h 1875053"/>
                <a:gd name="connsiteX46" fmla="*/ 564040 w 1126915"/>
                <a:gd name="connsiteY46" fmla="*/ 1249285 h 1875053"/>
                <a:gd name="connsiteX47" fmla="*/ 600286 w 1126915"/>
                <a:gd name="connsiteY47" fmla="*/ 1518961 h 1875053"/>
                <a:gd name="connsiteX48" fmla="*/ 599769 w 1126915"/>
                <a:gd name="connsiteY48" fmla="*/ 1526827 h 1875053"/>
                <a:gd name="connsiteX49" fmla="*/ 601960 w 1126915"/>
                <a:gd name="connsiteY49" fmla="*/ 1537679 h 1875053"/>
                <a:gd name="connsiteX50" fmla="*/ 601961 w 1126915"/>
                <a:gd name="connsiteY50" fmla="*/ 1811088 h 1875053"/>
                <a:gd name="connsiteX51" fmla="*/ 537996 w 1126915"/>
                <a:gd name="connsiteY51" fmla="*/ 1875053 h 1875053"/>
                <a:gd name="connsiteX52" fmla="*/ 474031 w 1126915"/>
                <a:gd name="connsiteY52" fmla="*/ 1811088 h 1875053"/>
                <a:gd name="connsiteX53" fmla="*/ 474031 w 1126915"/>
                <a:gd name="connsiteY53" fmla="*/ 1545219 h 1875053"/>
                <a:gd name="connsiteX54" fmla="*/ 470963 w 1126915"/>
                <a:gd name="connsiteY54" fmla="*/ 1536343 h 1875053"/>
                <a:gd name="connsiteX55" fmla="*/ 439542 w 1126915"/>
                <a:gd name="connsiteY55" fmla="*/ 1302567 h 1875053"/>
                <a:gd name="connsiteX56" fmla="*/ 408227 w 1126915"/>
                <a:gd name="connsiteY56" fmla="*/ 1300605 h 1875053"/>
                <a:gd name="connsiteX57" fmla="*/ 408227 w 1126915"/>
                <a:gd name="connsiteY57" fmla="*/ 1300606 h 1875053"/>
                <a:gd name="connsiteX58" fmla="*/ 354766 w 1126915"/>
                <a:gd name="connsiteY58" fmla="*/ 1274051 h 1875053"/>
                <a:gd name="connsiteX59" fmla="*/ 345546 w 1126915"/>
                <a:gd name="connsiteY59" fmla="*/ 1263449 h 1875053"/>
                <a:gd name="connsiteX60" fmla="*/ 209683 w 1126915"/>
                <a:gd name="connsiteY60" fmla="*/ 1357973 h 1875053"/>
                <a:gd name="connsiteX61" fmla="*/ 128279 w 1126915"/>
                <a:gd name="connsiteY61" fmla="*/ 1661777 h 1875053"/>
                <a:gd name="connsiteX62" fmla="*/ 48373 w 1126915"/>
                <a:gd name="connsiteY62" fmla="*/ 1707911 h 1875053"/>
                <a:gd name="connsiteX63" fmla="*/ 2239 w 1126915"/>
                <a:gd name="connsiteY63" fmla="*/ 1628005 h 1875053"/>
                <a:gd name="connsiteX64" fmla="*/ 87685 w 1126915"/>
                <a:gd name="connsiteY64" fmla="*/ 1309117 h 1875053"/>
                <a:gd name="connsiteX65" fmla="*/ 99210 w 1126915"/>
                <a:gd name="connsiteY65" fmla="*/ 1285913 h 1875053"/>
                <a:gd name="connsiteX66" fmla="*/ 109082 w 1126915"/>
                <a:gd name="connsiteY66" fmla="*/ 1277328 h 1875053"/>
                <a:gd name="connsiteX67" fmla="*/ 124027 w 1126915"/>
                <a:gd name="connsiteY67" fmla="*/ 1261721 h 1875053"/>
                <a:gd name="connsiteX68" fmla="*/ 300527 w 1126915"/>
                <a:gd name="connsiteY68" fmla="*/ 1138925 h 1875053"/>
                <a:gd name="connsiteX69" fmla="*/ 301932 w 1126915"/>
                <a:gd name="connsiteY69" fmla="*/ 1116498 h 1875053"/>
                <a:gd name="connsiteX70" fmla="*/ 392151 w 1126915"/>
                <a:gd name="connsiteY70" fmla="*/ 779793 h 1875053"/>
                <a:gd name="connsiteX71" fmla="*/ 269105 w 1126915"/>
                <a:gd name="connsiteY71" fmla="*/ 786042 h 1875053"/>
                <a:gd name="connsiteX72" fmla="*/ 221007 w 1126915"/>
                <a:gd name="connsiteY72" fmla="*/ 1010544 h 1875053"/>
                <a:gd name="connsiteX73" fmla="*/ 145061 w 1126915"/>
                <a:gd name="connsiteY73" fmla="*/ 1059690 h 1875053"/>
                <a:gd name="connsiteX74" fmla="*/ 95916 w 1126915"/>
                <a:gd name="connsiteY74" fmla="*/ 983744 h 1875053"/>
                <a:gd name="connsiteX75" fmla="*/ 153193 w 1126915"/>
                <a:gd name="connsiteY75" fmla="*/ 716403 h 1875053"/>
                <a:gd name="connsiteX76" fmla="*/ 158212 w 1126915"/>
                <a:gd name="connsiteY76" fmla="*/ 707377 h 1875053"/>
                <a:gd name="connsiteX77" fmla="*/ 158917 w 1126915"/>
                <a:gd name="connsiteY77" fmla="*/ 702661 h 1875053"/>
                <a:gd name="connsiteX78" fmla="*/ 215798 w 1126915"/>
                <a:gd name="connsiteY78" fmla="*/ 660655 h 1875053"/>
                <a:gd name="connsiteX79" fmla="*/ 488855 w 1126915"/>
                <a:gd name="connsiteY79" fmla="*/ 646786 h 1875053"/>
                <a:gd name="connsiteX80" fmla="*/ 499153 w 1126915"/>
                <a:gd name="connsiteY80" fmla="*/ 650452 h 1875053"/>
                <a:gd name="connsiteX81" fmla="*/ 510083 w 1126915"/>
                <a:gd name="connsiteY81" fmla="*/ 647267 h 1875053"/>
                <a:gd name="connsiteX82" fmla="*/ 529920 w 1126915"/>
                <a:gd name="connsiteY82" fmla="*/ 600273 h 1875053"/>
                <a:gd name="connsiteX83" fmla="*/ 468731 w 1126915"/>
                <a:gd name="connsiteY83" fmla="*/ 572521 h 1875053"/>
                <a:gd name="connsiteX84" fmla="*/ 340111 w 1126915"/>
                <a:gd name="connsiteY84" fmla="*/ 308599 h 1875053"/>
                <a:gd name="connsiteX85" fmla="*/ 607251 w 1126915"/>
                <a:gd name="connsiteY85" fmla="*/ 0 h 1875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126915" h="1875053">
                  <a:moveTo>
                    <a:pt x="585651" y="419292"/>
                  </a:moveTo>
                  <a:cubicBezTo>
                    <a:pt x="539644" y="419292"/>
                    <a:pt x="502349" y="458247"/>
                    <a:pt x="502349" y="506301"/>
                  </a:cubicBezTo>
                  <a:lnTo>
                    <a:pt x="511695" y="511801"/>
                  </a:lnTo>
                  <a:cubicBezTo>
                    <a:pt x="537462" y="510425"/>
                    <a:pt x="633839" y="510425"/>
                    <a:pt x="659605" y="511801"/>
                  </a:cubicBezTo>
                  <a:lnTo>
                    <a:pt x="668952" y="506301"/>
                  </a:lnTo>
                  <a:cubicBezTo>
                    <a:pt x="668952" y="458247"/>
                    <a:pt x="631657" y="419292"/>
                    <a:pt x="585651" y="419292"/>
                  </a:cubicBezTo>
                  <a:close/>
                  <a:moveTo>
                    <a:pt x="638893" y="245804"/>
                  </a:moveTo>
                  <a:lnTo>
                    <a:pt x="636235" y="259557"/>
                  </a:lnTo>
                  <a:cubicBezTo>
                    <a:pt x="636235" y="307611"/>
                    <a:pt x="673530" y="346566"/>
                    <a:pt x="719537" y="346566"/>
                  </a:cubicBezTo>
                  <a:cubicBezTo>
                    <a:pt x="765543" y="346566"/>
                    <a:pt x="802838" y="307611"/>
                    <a:pt x="802838" y="259557"/>
                  </a:cubicBezTo>
                  <a:lnTo>
                    <a:pt x="800180" y="245804"/>
                  </a:lnTo>
                  <a:lnTo>
                    <a:pt x="793492" y="254057"/>
                  </a:lnTo>
                  <a:cubicBezTo>
                    <a:pt x="774565" y="269802"/>
                    <a:pt x="748418" y="279540"/>
                    <a:pt x="719537" y="279540"/>
                  </a:cubicBezTo>
                  <a:cubicBezTo>
                    <a:pt x="690655" y="279540"/>
                    <a:pt x="664508" y="269802"/>
                    <a:pt x="645582" y="254057"/>
                  </a:cubicBezTo>
                  <a:close/>
                  <a:moveTo>
                    <a:pt x="386481" y="245804"/>
                  </a:moveTo>
                  <a:lnTo>
                    <a:pt x="383823" y="259557"/>
                  </a:lnTo>
                  <a:cubicBezTo>
                    <a:pt x="383823" y="307611"/>
                    <a:pt x="421118" y="346566"/>
                    <a:pt x="467125" y="346566"/>
                  </a:cubicBezTo>
                  <a:cubicBezTo>
                    <a:pt x="513131" y="346566"/>
                    <a:pt x="550426" y="307611"/>
                    <a:pt x="550426" y="259557"/>
                  </a:cubicBezTo>
                  <a:lnTo>
                    <a:pt x="547768" y="245804"/>
                  </a:lnTo>
                  <a:lnTo>
                    <a:pt x="541080" y="254057"/>
                  </a:lnTo>
                  <a:cubicBezTo>
                    <a:pt x="522153" y="269802"/>
                    <a:pt x="496006" y="279540"/>
                    <a:pt x="467125" y="279540"/>
                  </a:cubicBezTo>
                  <a:cubicBezTo>
                    <a:pt x="438243" y="279540"/>
                    <a:pt x="412096" y="269802"/>
                    <a:pt x="393170" y="254057"/>
                  </a:cubicBezTo>
                  <a:close/>
                  <a:moveTo>
                    <a:pt x="607251" y="0"/>
                  </a:moveTo>
                  <a:cubicBezTo>
                    <a:pt x="754789" y="0"/>
                    <a:pt x="874392" y="138165"/>
                    <a:pt x="874391" y="308600"/>
                  </a:cubicBezTo>
                  <a:cubicBezTo>
                    <a:pt x="874392" y="457729"/>
                    <a:pt x="782821" y="582153"/>
                    <a:pt x="661090" y="610929"/>
                  </a:cubicBezTo>
                  <a:lnTo>
                    <a:pt x="647508" y="612510"/>
                  </a:lnTo>
                  <a:lnTo>
                    <a:pt x="648324" y="617916"/>
                  </a:lnTo>
                  <a:lnTo>
                    <a:pt x="642008" y="618544"/>
                  </a:lnTo>
                  <a:lnTo>
                    <a:pt x="640372" y="677649"/>
                  </a:lnTo>
                  <a:lnTo>
                    <a:pt x="658189" y="698137"/>
                  </a:lnTo>
                  <a:lnTo>
                    <a:pt x="660498" y="698657"/>
                  </a:lnTo>
                  <a:lnTo>
                    <a:pt x="845620" y="829217"/>
                  </a:lnTo>
                  <a:lnTo>
                    <a:pt x="1021999" y="682230"/>
                  </a:lnTo>
                  <a:cubicBezTo>
                    <a:pt x="1035569" y="670922"/>
                    <a:pt x="1052437" y="666185"/>
                    <a:pt x="1068740" y="667667"/>
                  </a:cubicBezTo>
                  <a:cubicBezTo>
                    <a:pt x="1085043" y="669149"/>
                    <a:pt x="1100780" y="676850"/>
                    <a:pt x="1112088" y="690419"/>
                  </a:cubicBezTo>
                  <a:cubicBezTo>
                    <a:pt x="1134704" y="717558"/>
                    <a:pt x="1131038" y="757892"/>
                    <a:pt x="1103899" y="780508"/>
                  </a:cubicBezTo>
                  <a:lnTo>
                    <a:pt x="893863" y="955542"/>
                  </a:lnTo>
                  <a:lnTo>
                    <a:pt x="872950" y="962058"/>
                  </a:lnTo>
                  <a:lnTo>
                    <a:pt x="857959" y="971538"/>
                  </a:lnTo>
                  <a:lnTo>
                    <a:pt x="849001" y="969520"/>
                  </a:lnTo>
                  <a:lnTo>
                    <a:pt x="847123" y="970105"/>
                  </a:lnTo>
                  <a:lnTo>
                    <a:pt x="843758" y="968339"/>
                  </a:lnTo>
                  <a:lnTo>
                    <a:pt x="810198" y="960780"/>
                  </a:lnTo>
                  <a:lnTo>
                    <a:pt x="679591" y="868668"/>
                  </a:lnTo>
                  <a:lnTo>
                    <a:pt x="592335" y="1194310"/>
                  </a:lnTo>
                  <a:cubicBezTo>
                    <a:pt x="586963" y="1214358"/>
                    <a:pt x="577783" y="1232369"/>
                    <a:pt x="565781" y="1247772"/>
                  </a:cubicBezTo>
                  <a:lnTo>
                    <a:pt x="564040" y="1249285"/>
                  </a:lnTo>
                  <a:lnTo>
                    <a:pt x="600286" y="1518961"/>
                  </a:lnTo>
                  <a:cubicBezTo>
                    <a:pt x="600114" y="1521583"/>
                    <a:pt x="599941" y="1524205"/>
                    <a:pt x="599769" y="1526827"/>
                  </a:cubicBezTo>
                  <a:lnTo>
                    <a:pt x="601960" y="1537679"/>
                  </a:lnTo>
                  <a:cubicBezTo>
                    <a:pt x="601960" y="1628815"/>
                    <a:pt x="601961" y="1719952"/>
                    <a:pt x="601961" y="1811088"/>
                  </a:cubicBezTo>
                  <a:cubicBezTo>
                    <a:pt x="601961" y="1846415"/>
                    <a:pt x="573323" y="1875053"/>
                    <a:pt x="537996" y="1875053"/>
                  </a:cubicBezTo>
                  <a:cubicBezTo>
                    <a:pt x="502669" y="1875053"/>
                    <a:pt x="474031" y="1846415"/>
                    <a:pt x="474031" y="1811088"/>
                  </a:cubicBezTo>
                  <a:lnTo>
                    <a:pt x="474031" y="1545219"/>
                  </a:lnTo>
                  <a:lnTo>
                    <a:pt x="470963" y="1536343"/>
                  </a:lnTo>
                  <a:lnTo>
                    <a:pt x="439542" y="1302567"/>
                  </a:lnTo>
                  <a:lnTo>
                    <a:pt x="408227" y="1300605"/>
                  </a:lnTo>
                  <a:lnTo>
                    <a:pt x="408227" y="1300606"/>
                  </a:lnTo>
                  <a:cubicBezTo>
                    <a:pt x="388179" y="1295234"/>
                    <a:pt x="370169" y="1286054"/>
                    <a:pt x="354766" y="1274051"/>
                  </a:cubicBezTo>
                  <a:lnTo>
                    <a:pt x="345546" y="1263449"/>
                  </a:lnTo>
                  <a:lnTo>
                    <a:pt x="209683" y="1357973"/>
                  </a:lnTo>
                  <a:lnTo>
                    <a:pt x="128279" y="1661777"/>
                  </a:lnTo>
                  <a:cubicBezTo>
                    <a:pt x="118953" y="1696582"/>
                    <a:pt x="83178" y="1717237"/>
                    <a:pt x="48373" y="1707911"/>
                  </a:cubicBezTo>
                  <a:cubicBezTo>
                    <a:pt x="13568" y="1698585"/>
                    <a:pt x="-7087" y="1662810"/>
                    <a:pt x="2239" y="1628005"/>
                  </a:cubicBezTo>
                  <a:lnTo>
                    <a:pt x="87685" y="1309117"/>
                  </a:lnTo>
                  <a:cubicBezTo>
                    <a:pt x="90016" y="1300415"/>
                    <a:pt x="94001" y="1292598"/>
                    <a:pt x="99210" y="1285913"/>
                  </a:cubicBezTo>
                  <a:lnTo>
                    <a:pt x="109082" y="1277328"/>
                  </a:lnTo>
                  <a:lnTo>
                    <a:pt x="124027" y="1261721"/>
                  </a:lnTo>
                  <a:lnTo>
                    <a:pt x="300527" y="1138925"/>
                  </a:lnTo>
                  <a:lnTo>
                    <a:pt x="301932" y="1116498"/>
                  </a:lnTo>
                  <a:lnTo>
                    <a:pt x="392151" y="779793"/>
                  </a:lnTo>
                  <a:lnTo>
                    <a:pt x="269105" y="786042"/>
                  </a:lnTo>
                  <a:lnTo>
                    <a:pt x="221007" y="1010544"/>
                  </a:lnTo>
                  <a:cubicBezTo>
                    <a:pt x="213606" y="1045087"/>
                    <a:pt x="179604" y="1067090"/>
                    <a:pt x="145061" y="1059690"/>
                  </a:cubicBezTo>
                  <a:cubicBezTo>
                    <a:pt x="110518" y="1052289"/>
                    <a:pt x="88515" y="1018287"/>
                    <a:pt x="95916" y="983744"/>
                  </a:cubicBezTo>
                  <a:lnTo>
                    <a:pt x="153193" y="716403"/>
                  </a:lnTo>
                  <a:lnTo>
                    <a:pt x="158212" y="707377"/>
                  </a:lnTo>
                  <a:lnTo>
                    <a:pt x="158917" y="702661"/>
                  </a:lnTo>
                  <a:cubicBezTo>
                    <a:pt x="167451" y="679240"/>
                    <a:pt x="189337" y="661999"/>
                    <a:pt x="215798" y="660655"/>
                  </a:cubicBezTo>
                  <a:lnTo>
                    <a:pt x="488855" y="646786"/>
                  </a:lnTo>
                  <a:lnTo>
                    <a:pt x="499153" y="650452"/>
                  </a:lnTo>
                  <a:lnTo>
                    <a:pt x="510083" y="647267"/>
                  </a:lnTo>
                  <a:lnTo>
                    <a:pt x="529920" y="600273"/>
                  </a:lnTo>
                  <a:lnTo>
                    <a:pt x="468731" y="572521"/>
                  </a:lnTo>
                  <a:cubicBezTo>
                    <a:pt x="391621" y="518397"/>
                    <a:pt x="340112" y="420447"/>
                    <a:pt x="340111" y="308599"/>
                  </a:cubicBezTo>
                  <a:cubicBezTo>
                    <a:pt x="340112" y="138165"/>
                    <a:pt x="459714" y="0"/>
                    <a:pt x="607251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2" name="正方形/長方形 461"/>
            <p:cNvSpPr/>
            <p:nvPr/>
          </p:nvSpPr>
          <p:spPr bwMode="auto">
            <a:xfrm>
              <a:off x="1520668" y="6244927"/>
              <a:ext cx="521766" cy="360041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正方形/長方形 462"/>
            <p:cNvSpPr/>
            <p:nvPr/>
          </p:nvSpPr>
          <p:spPr bwMode="auto">
            <a:xfrm>
              <a:off x="1520668" y="5882977"/>
              <a:ext cx="521766" cy="360041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正方形/長方形 463"/>
            <p:cNvSpPr/>
            <p:nvPr/>
          </p:nvSpPr>
          <p:spPr bwMode="auto">
            <a:xfrm>
              <a:off x="1520668" y="5525790"/>
              <a:ext cx="521766" cy="360041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4209826" y="2616200"/>
            <a:ext cx="1575313" cy="1729697"/>
            <a:chOff x="5992587" y="6223076"/>
            <a:chExt cx="1713874" cy="1881837"/>
          </a:xfrm>
        </p:grpSpPr>
        <p:sp>
          <p:nvSpPr>
            <p:cNvPr id="754" name="円/楕円 320"/>
            <p:cNvSpPr/>
            <p:nvPr/>
          </p:nvSpPr>
          <p:spPr>
            <a:xfrm>
              <a:off x="5992587" y="6379828"/>
              <a:ext cx="1713874" cy="171387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15" name="楕円 714"/>
            <p:cNvSpPr/>
            <p:nvPr/>
          </p:nvSpPr>
          <p:spPr bwMode="auto">
            <a:xfrm>
              <a:off x="6733245" y="6223076"/>
              <a:ext cx="549626" cy="63492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四角形: 角を丸くする 715"/>
            <p:cNvSpPr/>
            <p:nvPr/>
          </p:nvSpPr>
          <p:spPr bwMode="auto">
            <a:xfrm>
              <a:off x="6857228" y="6898439"/>
              <a:ext cx="300647" cy="676652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台形 716"/>
            <p:cNvSpPr/>
            <p:nvPr/>
          </p:nvSpPr>
          <p:spPr bwMode="auto">
            <a:xfrm>
              <a:off x="6946021" y="6758815"/>
              <a:ext cx="108681" cy="180020"/>
            </a:xfrm>
            <a:prstGeom prst="trapezoid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8" name="グループ化 717"/>
            <p:cNvGrpSpPr/>
            <p:nvPr/>
          </p:nvGrpSpPr>
          <p:grpSpPr>
            <a:xfrm>
              <a:off x="7028319" y="7372022"/>
              <a:ext cx="291355" cy="732891"/>
              <a:chOff x="2139209" y="3652899"/>
              <a:chExt cx="291355" cy="732891"/>
            </a:xfrm>
            <a:solidFill>
              <a:srgbClr val="006600"/>
            </a:solidFill>
          </p:grpSpPr>
          <p:sp>
            <p:nvSpPr>
              <p:cNvPr id="719" name="四角形: 角を丸くする 718"/>
              <p:cNvSpPr/>
              <p:nvPr/>
            </p:nvSpPr>
            <p:spPr bwMode="auto">
              <a:xfrm rot="20700000">
                <a:off x="2139209" y="3652899"/>
                <a:ext cx="127929" cy="449152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四角形: 角を丸くする 719"/>
              <p:cNvSpPr/>
              <p:nvPr/>
            </p:nvSpPr>
            <p:spPr bwMode="auto">
              <a:xfrm rot="18900000">
                <a:off x="2302635" y="3936638"/>
                <a:ext cx="127929" cy="449152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1" name="グループ化 720"/>
            <p:cNvGrpSpPr/>
            <p:nvPr/>
          </p:nvGrpSpPr>
          <p:grpSpPr>
            <a:xfrm rot="2700000">
              <a:off x="6710367" y="7356909"/>
              <a:ext cx="291355" cy="732891"/>
              <a:chOff x="2139209" y="3652899"/>
              <a:chExt cx="291355" cy="732891"/>
            </a:xfrm>
            <a:solidFill>
              <a:srgbClr val="006600"/>
            </a:solidFill>
          </p:grpSpPr>
          <p:sp>
            <p:nvSpPr>
              <p:cNvPr id="722" name="四角形: 角を丸くする 721"/>
              <p:cNvSpPr/>
              <p:nvPr/>
            </p:nvSpPr>
            <p:spPr bwMode="auto">
              <a:xfrm rot="20700000">
                <a:off x="2139209" y="3652899"/>
                <a:ext cx="127929" cy="449152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四角形: 角を丸くする 722"/>
              <p:cNvSpPr/>
              <p:nvPr/>
            </p:nvSpPr>
            <p:spPr bwMode="auto">
              <a:xfrm rot="18900000">
                <a:off x="2302635" y="3936638"/>
                <a:ext cx="127929" cy="449152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4" name="四角形: 角を丸くする 723"/>
            <p:cNvSpPr/>
            <p:nvPr/>
          </p:nvSpPr>
          <p:spPr bwMode="auto">
            <a:xfrm rot="1800000">
              <a:off x="6785560" y="6927026"/>
              <a:ext cx="127929" cy="43577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四角形: 角を丸くする 724"/>
            <p:cNvSpPr/>
            <p:nvPr/>
          </p:nvSpPr>
          <p:spPr bwMode="auto">
            <a:xfrm rot="18900000">
              <a:off x="7162675" y="6853679"/>
              <a:ext cx="127929" cy="596546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四角形: 角を丸くする 737"/>
            <p:cNvSpPr/>
            <p:nvPr/>
          </p:nvSpPr>
          <p:spPr bwMode="auto">
            <a:xfrm rot="8100000">
              <a:off x="6592638" y="6951577"/>
              <a:ext cx="127929" cy="43577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6113765" y="6490182"/>
              <a:ext cx="350926" cy="15159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b="1" dirty="0">
                  <a:latin typeface="Arial Black" panose="020B0A04020102020204" pitchFamily="34" charset="0"/>
                </a:rPr>
                <a:t>NO!</a:t>
              </a:r>
              <a:endParaRPr kumimoji="1" lang="ja-JP" altLang="en-US" b="1" dirty="0">
                <a:latin typeface="Arial Black" panose="020B0A04020102020204" pitchFamily="34" charset="0"/>
              </a:endParaRPr>
            </a:p>
          </p:txBody>
        </p:sp>
        <p:sp>
          <p:nvSpPr>
            <p:cNvPr id="94" name="正方形/長方形 93"/>
            <p:cNvSpPr/>
            <p:nvPr/>
          </p:nvSpPr>
          <p:spPr bwMode="auto">
            <a:xfrm>
              <a:off x="6168135" y="6697865"/>
              <a:ext cx="244571" cy="2672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正方形/長方形 754"/>
            <p:cNvSpPr/>
            <p:nvPr/>
          </p:nvSpPr>
          <p:spPr bwMode="auto">
            <a:xfrm>
              <a:off x="6168135" y="6980796"/>
              <a:ext cx="244571" cy="81991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: 図形 755"/>
            <p:cNvSpPr/>
            <p:nvPr/>
          </p:nvSpPr>
          <p:spPr bwMode="auto">
            <a:xfrm>
              <a:off x="6148617" y="6682225"/>
              <a:ext cx="281223" cy="401980"/>
            </a:xfrm>
            <a:custGeom>
              <a:avLst/>
              <a:gdLst>
                <a:gd name="connsiteX0" fmla="*/ 103818 w 349807"/>
                <a:gd name="connsiteY0" fmla="*/ 344948 h 450050"/>
                <a:gd name="connsiteX1" fmla="*/ 98093 w 349807"/>
                <a:gd name="connsiteY1" fmla="*/ 350673 h 450050"/>
                <a:gd name="connsiteX2" fmla="*/ 98093 w 349807"/>
                <a:gd name="connsiteY2" fmla="*/ 400181 h 450050"/>
                <a:gd name="connsiteX3" fmla="*/ 103818 w 349807"/>
                <a:gd name="connsiteY3" fmla="*/ 405906 h 450050"/>
                <a:gd name="connsiteX4" fmla="*/ 245990 w 349807"/>
                <a:gd name="connsiteY4" fmla="*/ 405906 h 450050"/>
                <a:gd name="connsiteX5" fmla="*/ 251715 w 349807"/>
                <a:gd name="connsiteY5" fmla="*/ 400181 h 450050"/>
                <a:gd name="connsiteX6" fmla="*/ 251715 w 349807"/>
                <a:gd name="connsiteY6" fmla="*/ 350673 h 450050"/>
                <a:gd name="connsiteX7" fmla="*/ 245990 w 349807"/>
                <a:gd name="connsiteY7" fmla="*/ 344948 h 450050"/>
                <a:gd name="connsiteX8" fmla="*/ 286548 w 349807"/>
                <a:gd name="connsiteY8" fmla="*/ 48647 h 450050"/>
                <a:gd name="connsiteX9" fmla="*/ 283758 w 349807"/>
                <a:gd name="connsiteY9" fmla="*/ 53246 h 450050"/>
                <a:gd name="connsiteX10" fmla="*/ 283758 w 349807"/>
                <a:gd name="connsiteY10" fmla="*/ 296206 h 450050"/>
                <a:gd name="connsiteX11" fmla="*/ 286548 w 349807"/>
                <a:gd name="connsiteY11" fmla="*/ 300805 h 450050"/>
                <a:gd name="connsiteX12" fmla="*/ 310671 w 349807"/>
                <a:gd name="connsiteY12" fmla="*/ 300805 h 450050"/>
                <a:gd name="connsiteX13" fmla="*/ 313460 w 349807"/>
                <a:gd name="connsiteY13" fmla="*/ 296206 h 450050"/>
                <a:gd name="connsiteX14" fmla="*/ 313460 w 349807"/>
                <a:gd name="connsiteY14" fmla="*/ 53246 h 450050"/>
                <a:gd name="connsiteX15" fmla="*/ 310671 w 349807"/>
                <a:gd name="connsiteY15" fmla="*/ 48647 h 450050"/>
                <a:gd name="connsiteX16" fmla="*/ 237353 w 349807"/>
                <a:gd name="connsiteY16" fmla="*/ 48647 h 450050"/>
                <a:gd name="connsiteX17" fmla="*/ 234564 w 349807"/>
                <a:gd name="connsiteY17" fmla="*/ 53246 h 450050"/>
                <a:gd name="connsiteX18" fmla="*/ 234564 w 349807"/>
                <a:gd name="connsiteY18" fmla="*/ 296206 h 450050"/>
                <a:gd name="connsiteX19" fmla="*/ 237353 w 349807"/>
                <a:gd name="connsiteY19" fmla="*/ 300805 h 450050"/>
                <a:gd name="connsiteX20" fmla="*/ 261476 w 349807"/>
                <a:gd name="connsiteY20" fmla="*/ 300805 h 450050"/>
                <a:gd name="connsiteX21" fmla="*/ 264266 w 349807"/>
                <a:gd name="connsiteY21" fmla="*/ 296206 h 450050"/>
                <a:gd name="connsiteX22" fmla="*/ 264266 w 349807"/>
                <a:gd name="connsiteY22" fmla="*/ 53246 h 450050"/>
                <a:gd name="connsiteX23" fmla="*/ 261476 w 349807"/>
                <a:gd name="connsiteY23" fmla="*/ 48647 h 450050"/>
                <a:gd name="connsiteX24" fmla="*/ 188158 w 349807"/>
                <a:gd name="connsiteY24" fmla="*/ 48647 h 450050"/>
                <a:gd name="connsiteX25" fmla="*/ 185369 w 349807"/>
                <a:gd name="connsiteY25" fmla="*/ 53246 h 450050"/>
                <a:gd name="connsiteX26" fmla="*/ 185369 w 349807"/>
                <a:gd name="connsiteY26" fmla="*/ 296206 h 450050"/>
                <a:gd name="connsiteX27" fmla="*/ 188158 w 349807"/>
                <a:gd name="connsiteY27" fmla="*/ 300805 h 450050"/>
                <a:gd name="connsiteX28" fmla="*/ 212281 w 349807"/>
                <a:gd name="connsiteY28" fmla="*/ 300805 h 450050"/>
                <a:gd name="connsiteX29" fmla="*/ 215071 w 349807"/>
                <a:gd name="connsiteY29" fmla="*/ 296206 h 450050"/>
                <a:gd name="connsiteX30" fmla="*/ 215071 w 349807"/>
                <a:gd name="connsiteY30" fmla="*/ 53246 h 450050"/>
                <a:gd name="connsiteX31" fmla="*/ 212281 w 349807"/>
                <a:gd name="connsiteY31" fmla="*/ 48647 h 450050"/>
                <a:gd name="connsiteX32" fmla="*/ 138963 w 349807"/>
                <a:gd name="connsiteY32" fmla="*/ 48647 h 450050"/>
                <a:gd name="connsiteX33" fmla="*/ 136174 w 349807"/>
                <a:gd name="connsiteY33" fmla="*/ 53246 h 450050"/>
                <a:gd name="connsiteX34" fmla="*/ 136174 w 349807"/>
                <a:gd name="connsiteY34" fmla="*/ 296206 h 450050"/>
                <a:gd name="connsiteX35" fmla="*/ 138963 w 349807"/>
                <a:gd name="connsiteY35" fmla="*/ 300805 h 450050"/>
                <a:gd name="connsiteX36" fmla="*/ 163086 w 349807"/>
                <a:gd name="connsiteY36" fmla="*/ 300805 h 450050"/>
                <a:gd name="connsiteX37" fmla="*/ 165875 w 349807"/>
                <a:gd name="connsiteY37" fmla="*/ 296206 h 450050"/>
                <a:gd name="connsiteX38" fmla="*/ 165875 w 349807"/>
                <a:gd name="connsiteY38" fmla="*/ 53246 h 450050"/>
                <a:gd name="connsiteX39" fmla="*/ 163086 w 349807"/>
                <a:gd name="connsiteY39" fmla="*/ 48647 h 450050"/>
                <a:gd name="connsiteX40" fmla="*/ 89768 w 349807"/>
                <a:gd name="connsiteY40" fmla="*/ 48647 h 450050"/>
                <a:gd name="connsiteX41" fmla="*/ 86978 w 349807"/>
                <a:gd name="connsiteY41" fmla="*/ 53246 h 450050"/>
                <a:gd name="connsiteX42" fmla="*/ 86978 w 349807"/>
                <a:gd name="connsiteY42" fmla="*/ 296206 h 450050"/>
                <a:gd name="connsiteX43" fmla="*/ 89768 w 349807"/>
                <a:gd name="connsiteY43" fmla="*/ 300805 h 450050"/>
                <a:gd name="connsiteX44" fmla="*/ 113891 w 349807"/>
                <a:gd name="connsiteY44" fmla="*/ 300805 h 450050"/>
                <a:gd name="connsiteX45" fmla="*/ 116680 w 349807"/>
                <a:gd name="connsiteY45" fmla="*/ 296206 h 450050"/>
                <a:gd name="connsiteX46" fmla="*/ 116680 w 349807"/>
                <a:gd name="connsiteY46" fmla="*/ 53246 h 450050"/>
                <a:gd name="connsiteX47" fmla="*/ 113891 w 349807"/>
                <a:gd name="connsiteY47" fmla="*/ 48647 h 450050"/>
                <a:gd name="connsiteX48" fmla="*/ 40573 w 349807"/>
                <a:gd name="connsiteY48" fmla="*/ 48647 h 450050"/>
                <a:gd name="connsiteX49" fmla="*/ 37783 w 349807"/>
                <a:gd name="connsiteY49" fmla="*/ 53246 h 450050"/>
                <a:gd name="connsiteX50" fmla="*/ 37783 w 349807"/>
                <a:gd name="connsiteY50" fmla="*/ 296206 h 450050"/>
                <a:gd name="connsiteX51" fmla="*/ 40573 w 349807"/>
                <a:gd name="connsiteY51" fmla="*/ 300805 h 450050"/>
                <a:gd name="connsiteX52" fmla="*/ 64696 w 349807"/>
                <a:gd name="connsiteY52" fmla="*/ 300805 h 450050"/>
                <a:gd name="connsiteX53" fmla="*/ 67485 w 349807"/>
                <a:gd name="connsiteY53" fmla="*/ 296206 h 450050"/>
                <a:gd name="connsiteX54" fmla="*/ 67485 w 349807"/>
                <a:gd name="connsiteY54" fmla="*/ 53246 h 450050"/>
                <a:gd name="connsiteX55" fmla="*/ 64696 w 349807"/>
                <a:gd name="connsiteY55" fmla="*/ 48647 h 450050"/>
                <a:gd name="connsiteX56" fmla="*/ 32854 w 349807"/>
                <a:gd name="connsiteY56" fmla="*/ 0 h 450050"/>
                <a:gd name="connsiteX57" fmla="*/ 316953 w 349807"/>
                <a:gd name="connsiteY57" fmla="*/ 0 h 450050"/>
                <a:gd name="connsiteX58" fmla="*/ 349807 w 349807"/>
                <a:gd name="connsiteY58" fmla="*/ 32854 h 450050"/>
                <a:gd name="connsiteX59" fmla="*/ 349807 w 349807"/>
                <a:gd name="connsiteY59" fmla="*/ 417196 h 450050"/>
                <a:gd name="connsiteX60" fmla="*/ 316953 w 349807"/>
                <a:gd name="connsiteY60" fmla="*/ 450050 h 450050"/>
                <a:gd name="connsiteX61" fmla="*/ 32854 w 349807"/>
                <a:gd name="connsiteY61" fmla="*/ 450050 h 450050"/>
                <a:gd name="connsiteX62" fmla="*/ 0 w 349807"/>
                <a:gd name="connsiteY62" fmla="*/ 417196 h 450050"/>
                <a:gd name="connsiteX63" fmla="*/ 0 w 349807"/>
                <a:gd name="connsiteY63" fmla="*/ 32854 h 450050"/>
                <a:gd name="connsiteX64" fmla="*/ 32854 w 349807"/>
                <a:gd name="connsiteY64" fmla="*/ 0 h 45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49807" h="450050">
                  <a:moveTo>
                    <a:pt x="103818" y="344948"/>
                  </a:moveTo>
                  <a:cubicBezTo>
                    <a:pt x="100656" y="344948"/>
                    <a:pt x="98093" y="347511"/>
                    <a:pt x="98093" y="350673"/>
                  </a:cubicBezTo>
                  <a:lnTo>
                    <a:pt x="98093" y="400181"/>
                  </a:lnTo>
                  <a:cubicBezTo>
                    <a:pt x="98093" y="403343"/>
                    <a:pt x="100656" y="405906"/>
                    <a:pt x="103818" y="405906"/>
                  </a:cubicBezTo>
                  <a:lnTo>
                    <a:pt x="245990" y="405906"/>
                  </a:lnTo>
                  <a:cubicBezTo>
                    <a:pt x="249152" y="405906"/>
                    <a:pt x="251715" y="403343"/>
                    <a:pt x="251715" y="400181"/>
                  </a:cubicBezTo>
                  <a:lnTo>
                    <a:pt x="251715" y="350673"/>
                  </a:lnTo>
                  <a:cubicBezTo>
                    <a:pt x="251715" y="347511"/>
                    <a:pt x="249152" y="344948"/>
                    <a:pt x="245990" y="344948"/>
                  </a:cubicBezTo>
                  <a:close/>
                  <a:moveTo>
                    <a:pt x="286548" y="48647"/>
                  </a:moveTo>
                  <a:cubicBezTo>
                    <a:pt x="285007" y="48647"/>
                    <a:pt x="283758" y="50706"/>
                    <a:pt x="283758" y="53246"/>
                  </a:cubicBezTo>
                  <a:lnTo>
                    <a:pt x="283758" y="296206"/>
                  </a:lnTo>
                  <a:cubicBezTo>
                    <a:pt x="283758" y="298747"/>
                    <a:pt x="285007" y="300805"/>
                    <a:pt x="286548" y="300805"/>
                  </a:cubicBezTo>
                  <a:lnTo>
                    <a:pt x="310671" y="300805"/>
                  </a:lnTo>
                  <a:cubicBezTo>
                    <a:pt x="312212" y="300805"/>
                    <a:pt x="313460" y="298747"/>
                    <a:pt x="313460" y="296206"/>
                  </a:cubicBezTo>
                  <a:lnTo>
                    <a:pt x="313460" y="53246"/>
                  </a:lnTo>
                  <a:cubicBezTo>
                    <a:pt x="313460" y="50706"/>
                    <a:pt x="312212" y="48647"/>
                    <a:pt x="310671" y="48647"/>
                  </a:cubicBezTo>
                  <a:close/>
                  <a:moveTo>
                    <a:pt x="237353" y="48647"/>
                  </a:moveTo>
                  <a:cubicBezTo>
                    <a:pt x="235812" y="48647"/>
                    <a:pt x="234564" y="50706"/>
                    <a:pt x="234564" y="53246"/>
                  </a:cubicBezTo>
                  <a:lnTo>
                    <a:pt x="234564" y="296206"/>
                  </a:lnTo>
                  <a:cubicBezTo>
                    <a:pt x="234564" y="298747"/>
                    <a:pt x="235812" y="300805"/>
                    <a:pt x="237353" y="300805"/>
                  </a:cubicBezTo>
                  <a:lnTo>
                    <a:pt x="261476" y="300805"/>
                  </a:lnTo>
                  <a:cubicBezTo>
                    <a:pt x="263017" y="300805"/>
                    <a:pt x="264266" y="298747"/>
                    <a:pt x="264266" y="296206"/>
                  </a:cubicBezTo>
                  <a:lnTo>
                    <a:pt x="264266" y="53246"/>
                  </a:lnTo>
                  <a:cubicBezTo>
                    <a:pt x="264266" y="50706"/>
                    <a:pt x="263017" y="48647"/>
                    <a:pt x="261476" y="48647"/>
                  </a:cubicBezTo>
                  <a:close/>
                  <a:moveTo>
                    <a:pt x="188158" y="48647"/>
                  </a:moveTo>
                  <a:cubicBezTo>
                    <a:pt x="186617" y="48647"/>
                    <a:pt x="185369" y="50706"/>
                    <a:pt x="185369" y="53246"/>
                  </a:cubicBezTo>
                  <a:lnTo>
                    <a:pt x="185369" y="296206"/>
                  </a:lnTo>
                  <a:cubicBezTo>
                    <a:pt x="185369" y="298747"/>
                    <a:pt x="186617" y="300805"/>
                    <a:pt x="188158" y="300805"/>
                  </a:cubicBezTo>
                  <a:lnTo>
                    <a:pt x="212281" y="300805"/>
                  </a:lnTo>
                  <a:cubicBezTo>
                    <a:pt x="213822" y="300805"/>
                    <a:pt x="215071" y="298747"/>
                    <a:pt x="215071" y="296206"/>
                  </a:cubicBezTo>
                  <a:lnTo>
                    <a:pt x="215071" y="53246"/>
                  </a:lnTo>
                  <a:cubicBezTo>
                    <a:pt x="215071" y="50706"/>
                    <a:pt x="213822" y="48647"/>
                    <a:pt x="212281" y="48647"/>
                  </a:cubicBezTo>
                  <a:close/>
                  <a:moveTo>
                    <a:pt x="138963" y="48647"/>
                  </a:moveTo>
                  <a:cubicBezTo>
                    <a:pt x="137422" y="48647"/>
                    <a:pt x="136174" y="50706"/>
                    <a:pt x="136174" y="53246"/>
                  </a:cubicBezTo>
                  <a:lnTo>
                    <a:pt x="136174" y="296206"/>
                  </a:lnTo>
                  <a:cubicBezTo>
                    <a:pt x="136174" y="298747"/>
                    <a:pt x="137422" y="300805"/>
                    <a:pt x="138963" y="300805"/>
                  </a:cubicBezTo>
                  <a:lnTo>
                    <a:pt x="163086" y="300805"/>
                  </a:lnTo>
                  <a:cubicBezTo>
                    <a:pt x="164627" y="300805"/>
                    <a:pt x="165875" y="298747"/>
                    <a:pt x="165875" y="296206"/>
                  </a:cubicBezTo>
                  <a:lnTo>
                    <a:pt x="165875" y="53246"/>
                  </a:lnTo>
                  <a:cubicBezTo>
                    <a:pt x="165875" y="50706"/>
                    <a:pt x="164627" y="48647"/>
                    <a:pt x="163086" y="48647"/>
                  </a:cubicBezTo>
                  <a:close/>
                  <a:moveTo>
                    <a:pt x="89768" y="48647"/>
                  </a:moveTo>
                  <a:cubicBezTo>
                    <a:pt x="88227" y="48647"/>
                    <a:pt x="86978" y="50706"/>
                    <a:pt x="86978" y="53246"/>
                  </a:cubicBezTo>
                  <a:lnTo>
                    <a:pt x="86978" y="296206"/>
                  </a:lnTo>
                  <a:cubicBezTo>
                    <a:pt x="86978" y="298747"/>
                    <a:pt x="88227" y="300805"/>
                    <a:pt x="89768" y="300805"/>
                  </a:cubicBezTo>
                  <a:lnTo>
                    <a:pt x="113891" y="300805"/>
                  </a:lnTo>
                  <a:cubicBezTo>
                    <a:pt x="115432" y="300805"/>
                    <a:pt x="116680" y="298747"/>
                    <a:pt x="116680" y="296206"/>
                  </a:cubicBezTo>
                  <a:lnTo>
                    <a:pt x="116680" y="53246"/>
                  </a:lnTo>
                  <a:cubicBezTo>
                    <a:pt x="116680" y="50706"/>
                    <a:pt x="115432" y="48647"/>
                    <a:pt x="113891" y="48647"/>
                  </a:cubicBezTo>
                  <a:close/>
                  <a:moveTo>
                    <a:pt x="40573" y="48647"/>
                  </a:moveTo>
                  <a:cubicBezTo>
                    <a:pt x="39032" y="48647"/>
                    <a:pt x="37783" y="50706"/>
                    <a:pt x="37783" y="53246"/>
                  </a:cubicBezTo>
                  <a:lnTo>
                    <a:pt x="37783" y="296206"/>
                  </a:lnTo>
                  <a:cubicBezTo>
                    <a:pt x="37783" y="298747"/>
                    <a:pt x="39032" y="300805"/>
                    <a:pt x="40573" y="300805"/>
                  </a:cubicBezTo>
                  <a:lnTo>
                    <a:pt x="64696" y="300805"/>
                  </a:lnTo>
                  <a:cubicBezTo>
                    <a:pt x="66237" y="300805"/>
                    <a:pt x="67485" y="298747"/>
                    <a:pt x="67485" y="296206"/>
                  </a:cubicBezTo>
                  <a:lnTo>
                    <a:pt x="67485" y="53246"/>
                  </a:lnTo>
                  <a:cubicBezTo>
                    <a:pt x="67485" y="50706"/>
                    <a:pt x="66237" y="48647"/>
                    <a:pt x="64696" y="48647"/>
                  </a:cubicBezTo>
                  <a:close/>
                  <a:moveTo>
                    <a:pt x="32854" y="0"/>
                  </a:moveTo>
                  <a:lnTo>
                    <a:pt x="316953" y="0"/>
                  </a:lnTo>
                  <a:cubicBezTo>
                    <a:pt x="335098" y="0"/>
                    <a:pt x="349807" y="14709"/>
                    <a:pt x="349807" y="32854"/>
                  </a:cubicBezTo>
                  <a:lnTo>
                    <a:pt x="349807" y="417196"/>
                  </a:lnTo>
                  <a:cubicBezTo>
                    <a:pt x="349807" y="435341"/>
                    <a:pt x="335098" y="450050"/>
                    <a:pt x="316953" y="450050"/>
                  </a:cubicBezTo>
                  <a:lnTo>
                    <a:pt x="32854" y="450050"/>
                  </a:lnTo>
                  <a:cubicBezTo>
                    <a:pt x="14709" y="450050"/>
                    <a:pt x="0" y="435341"/>
                    <a:pt x="0" y="417196"/>
                  </a:cubicBezTo>
                  <a:lnTo>
                    <a:pt x="0" y="32854"/>
                  </a:lnTo>
                  <a:cubicBezTo>
                    <a:pt x="0" y="14709"/>
                    <a:pt x="14709" y="0"/>
                    <a:pt x="3285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7885917" y="2828352"/>
            <a:ext cx="1504994" cy="1518569"/>
            <a:chOff x="6614758" y="7233338"/>
            <a:chExt cx="1814894" cy="1831264"/>
          </a:xfrm>
        </p:grpSpPr>
        <p:sp>
          <p:nvSpPr>
            <p:cNvPr id="843" name="円/楕円 320"/>
            <p:cNvSpPr/>
            <p:nvPr/>
          </p:nvSpPr>
          <p:spPr>
            <a:xfrm>
              <a:off x="6715778" y="7350728"/>
              <a:ext cx="1713874" cy="171387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42" name="フリーフォーム: 図形 841"/>
            <p:cNvSpPr>
              <a:spLocks noChangeArrowheads="1"/>
            </p:cNvSpPr>
            <p:nvPr/>
          </p:nvSpPr>
          <p:spPr bwMode="auto">
            <a:xfrm flipH="1">
              <a:off x="6614758" y="7535661"/>
              <a:ext cx="1283630" cy="808243"/>
            </a:xfrm>
            <a:custGeom>
              <a:avLst/>
              <a:gdLst>
                <a:gd name="connsiteX0" fmla="*/ 437140 w 2538869"/>
                <a:gd name="connsiteY0" fmla="*/ 1166786 h 1598611"/>
                <a:gd name="connsiteX1" fmla="*/ 438430 w 2538869"/>
                <a:gd name="connsiteY1" fmla="*/ 1173175 h 1598611"/>
                <a:gd name="connsiteX2" fmla="*/ 546764 w 2538869"/>
                <a:gd name="connsiteY2" fmla="*/ 1244983 h 1598611"/>
                <a:gd name="connsiteX3" fmla="*/ 946007 w 2538869"/>
                <a:gd name="connsiteY3" fmla="*/ 1244984 h 1598611"/>
                <a:gd name="connsiteX4" fmla="*/ 931819 w 2538869"/>
                <a:gd name="connsiteY4" fmla="*/ 1290710 h 1598611"/>
                <a:gd name="connsiteX5" fmla="*/ 547610 w 2538869"/>
                <a:gd name="connsiteY5" fmla="*/ 1545529 h 1598611"/>
                <a:gd name="connsiteX6" fmla="*/ 163402 w 2538869"/>
                <a:gd name="connsiteY6" fmla="*/ 1290710 h 1598611"/>
                <a:gd name="connsiteX7" fmla="*/ 148913 w 2538869"/>
                <a:gd name="connsiteY7" fmla="*/ 1244016 h 1598611"/>
                <a:gd name="connsiteX8" fmla="*/ 1081945 w 2538869"/>
                <a:gd name="connsiteY8" fmla="*/ 880442 h 1598611"/>
                <a:gd name="connsiteX9" fmla="*/ 1361669 w 2538869"/>
                <a:gd name="connsiteY9" fmla="*/ 880443 h 1598611"/>
                <a:gd name="connsiteX10" fmla="*/ 1204994 w 2538869"/>
                <a:gd name="connsiteY10" fmla="*/ 1016228 h 1598611"/>
                <a:gd name="connsiteX11" fmla="*/ 1173344 w 2538869"/>
                <a:gd name="connsiteY11" fmla="*/ 1009838 h 1598611"/>
                <a:gd name="connsiteX12" fmla="*/ 1116617 w 2538869"/>
                <a:gd name="connsiteY12" fmla="*/ 1009838 h 1598611"/>
                <a:gd name="connsiteX13" fmla="*/ 430159 w 2538869"/>
                <a:gd name="connsiteY13" fmla="*/ 729972 h 1598611"/>
                <a:gd name="connsiteX14" fmla="*/ 507163 w 2538869"/>
                <a:gd name="connsiteY14" fmla="*/ 1017354 h 1598611"/>
                <a:gd name="connsiteX15" fmla="*/ 481028 w 2538869"/>
                <a:gd name="connsiteY15" fmla="*/ 1029918 h 1598611"/>
                <a:gd name="connsiteX16" fmla="*/ 438430 w 2538869"/>
                <a:gd name="connsiteY16" fmla="*/ 1081646 h 1598611"/>
                <a:gd name="connsiteX17" fmla="*/ 429191 w 2538869"/>
                <a:gd name="connsiteY17" fmla="*/ 1127410 h 1598611"/>
                <a:gd name="connsiteX18" fmla="*/ 432442 w 2538869"/>
                <a:gd name="connsiteY18" fmla="*/ 1143512 h 1598611"/>
                <a:gd name="connsiteX19" fmla="*/ 141886 w 2538869"/>
                <a:gd name="connsiteY19" fmla="*/ 1221366 h 1598611"/>
                <a:gd name="connsiteX20" fmla="*/ 139103 w 2538869"/>
                <a:gd name="connsiteY20" fmla="*/ 1212398 h 1598611"/>
                <a:gd name="connsiteX21" fmla="*/ 130631 w 2538869"/>
                <a:gd name="connsiteY21" fmla="*/ 1128322 h 1598611"/>
                <a:gd name="connsiteX22" fmla="*/ 385311 w 2538869"/>
                <a:gd name="connsiteY22" fmla="*/ 743903 h 1598611"/>
                <a:gd name="connsiteX23" fmla="*/ 547610 w 2538869"/>
                <a:gd name="connsiteY23" fmla="*/ 711114 h 1598611"/>
                <a:gd name="connsiteX24" fmla="*/ 931819 w 2538869"/>
                <a:gd name="connsiteY24" fmla="*/ 965934 h 1598611"/>
                <a:gd name="connsiteX25" fmla="*/ 945442 w 2538869"/>
                <a:gd name="connsiteY25" fmla="*/ 1009838 h 1598611"/>
                <a:gd name="connsiteX26" fmla="*/ 546764 w 2538869"/>
                <a:gd name="connsiteY26" fmla="*/ 1009838 h 1598611"/>
                <a:gd name="connsiteX27" fmla="*/ 530334 w 2538869"/>
                <a:gd name="connsiteY27" fmla="*/ 1012322 h 1598611"/>
                <a:gd name="connsiteX28" fmla="*/ 452795 w 2538869"/>
                <a:gd name="connsiteY28" fmla="*/ 722941 h 1598611"/>
                <a:gd name="connsiteX29" fmla="*/ 463580 w 2538869"/>
                <a:gd name="connsiteY29" fmla="*/ 719591 h 1598611"/>
                <a:gd name="connsiteX30" fmla="*/ 547610 w 2538869"/>
                <a:gd name="connsiteY30" fmla="*/ 711114 h 1598611"/>
                <a:gd name="connsiteX31" fmla="*/ 2068837 w 2538869"/>
                <a:gd name="connsiteY31" fmla="*/ 707021 h 1598611"/>
                <a:gd name="connsiteX32" fmla="*/ 2489908 w 2538869"/>
                <a:gd name="connsiteY32" fmla="*/ 1128322 h 1598611"/>
                <a:gd name="connsiteX33" fmla="*/ 2068837 w 2538869"/>
                <a:gd name="connsiteY33" fmla="*/ 1549623 h 1598611"/>
                <a:gd name="connsiteX34" fmla="*/ 1647767 w 2538869"/>
                <a:gd name="connsiteY34" fmla="*/ 1128322 h 1598611"/>
                <a:gd name="connsiteX35" fmla="*/ 1833419 w 2538869"/>
                <a:gd name="connsiteY35" fmla="*/ 778976 h 1598611"/>
                <a:gd name="connsiteX36" fmla="*/ 1867133 w 2538869"/>
                <a:gd name="connsiteY36" fmla="*/ 760666 h 1598611"/>
                <a:gd name="connsiteX37" fmla="*/ 2004834 w 2538869"/>
                <a:gd name="connsiteY37" fmla="*/ 1038604 h 1598611"/>
                <a:gd name="connsiteX38" fmla="*/ 2004738 w 2538869"/>
                <a:gd name="connsiteY38" fmla="*/ 1038669 h 1598611"/>
                <a:gd name="connsiteX39" fmla="*/ 1975923 w 2538869"/>
                <a:gd name="connsiteY39" fmla="*/ 1108271 h 1598611"/>
                <a:gd name="connsiteX40" fmla="*/ 2074302 w 2538869"/>
                <a:gd name="connsiteY40" fmla="*/ 1206704 h 1598611"/>
                <a:gd name="connsiteX41" fmla="*/ 2172681 w 2538869"/>
                <a:gd name="connsiteY41" fmla="*/ 1108271 h 1598611"/>
                <a:gd name="connsiteX42" fmla="*/ 2074302 w 2538869"/>
                <a:gd name="connsiteY42" fmla="*/ 1009838 h 1598611"/>
                <a:gd name="connsiteX43" fmla="*/ 2065335 w 2538869"/>
                <a:gd name="connsiteY43" fmla="*/ 1011650 h 1598611"/>
                <a:gd name="connsiteX44" fmla="*/ 1927364 w 2538869"/>
                <a:gd name="connsiteY44" fmla="*/ 733167 h 1598611"/>
                <a:gd name="connsiteX45" fmla="*/ 1983981 w 2538869"/>
                <a:gd name="connsiteY45" fmla="*/ 715581 h 1598611"/>
                <a:gd name="connsiteX46" fmla="*/ 2068837 w 2538869"/>
                <a:gd name="connsiteY46" fmla="*/ 707021 h 1598611"/>
                <a:gd name="connsiteX47" fmla="*/ 970921 w 2538869"/>
                <a:gd name="connsiteY47" fmla="*/ 646027 h 1598611"/>
                <a:gd name="connsiteX48" fmla="*/ 1068403 w 2538869"/>
                <a:gd name="connsiteY48" fmla="*/ 1009838 h 1598611"/>
                <a:gd name="connsiteX49" fmla="*/ 1034917 w 2538869"/>
                <a:gd name="connsiteY49" fmla="*/ 1009838 h 1598611"/>
                <a:gd name="connsiteX50" fmla="*/ 1010916 w 2538869"/>
                <a:gd name="connsiteY50" fmla="*/ 932487 h 1598611"/>
                <a:gd name="connsiteX51" fmla="*/ 828731 w 2538869"/>
                <a:gd name="connsiteY51" fmla="*/ 711140 h 1598611"/>
                <a:gd name="connsiteX52" fmla="*/ 795424 w 2538869"/>
                <a:gd name="connsiteY52" fmla="*/ 693052 h 1598611"/>
                <a:gd name="connsiteX53" fmla="*/ 844563 w 2538869"/>
                <a:gd name="connsiteY53" fmla="*/ 679885 h 1598611"/>
                <a:gd name="connsiteX54" fmla="*/ 845962 w 2538869"/>
                <a:gd name="connsiteY54" fmla="*/ 680693 h 1598611"/>
                <a:gd name="connsiteX55" fmla="*/ 860903 w 2538869"/>
                <a:gd name="connsiteY55" fmla="*/ 676690 h 1598611"/>
                <a:gd name="connsiteX56" fmla="*/ 860607 w 2538869"/>
                <a:gd name="connsiteY56" fmla="*/ 675586 h 1598611"/>
                <a:gd name="connsiteX57" fmla="*/ 547610 w 2538869"/>
                <a:gd name="connsiteY57" fmla="*/ 642085 h 1598611"/>
                <a:gd name="connsiteX58" fmla="*/ 995386 w 2538869"/>
                <a:gd name="connsiteY58" fmla="*/ 939052 h 1598611"/>
                <a:gd name="connsiteX59" fmla="*/ 1017350 w 2538869"/>
                <a:gd name="connsiteY59" fmla="*/ 1009838 h 1598611"/>
                <a:gd name="connsiteX60" fmla="*/ 1000741 w 2538869"/>
                <a:gd name="connsiteY60" fmla="*/ 1009838 h 1598611"/>
                <a:gd name="connsiteX61" fmla="*/ 983755 w 2538869"/>
                <a:gd name="connsiteY61" fmla="*/ 955083 h 1598611"/>
                <a:gd name="connsiteX62" fmla="*/ 980707 w 2538869"/>
                <a:gd name="connsiteY62" fmla="*/ 945258 h 1598611"/>
                <a:gd name="connsiteX63" fmla="*/ 980707 w 2538869"/>
                <a:gd name="connsiteY63" fmla="*/ 945258 h 1598611"/>
                <a:gd name="connsiteX64" fmla="*/ 980707 w 2538869"/>
                <a:gd name="connsiteY64" fmla="*/ 945258 h 1598611"/>
                <a:gd name="connsiteX65" fmla="*/ 980707 w 2538869"/>
                <a:gd name="connsiteY65" fmla="*/ 945258 h 1598611"/>
                <a:gd name="connsiteX66" fmla="*/ 937372 w 2538869"/>
                <a:gd name="connsiteY66" fmla="*/ 865372 h 1598611"/>
                <a:gd name="connsiteX67" fmla="*/ 918085 w 2538869"/>
                <a:gd name="connsiteY67" fmla="*/ 841983 h 1598611"/>
                <a:gd name="connsiteX68" fmla="*/ 910314 w 2538869"/>
                <a:gd name="connsiteY68" fmla="*/ 829168 h 1598611"/>
                <a:gd name="connsiteX69" fmla="*/ 889534 w 2538869"/>
                <a:gd name="connsiteY69" fmla="*/ 807360 h 1598611"/>
                <a:gd name="connsiteX70" fmla="*/ 879978 w 2538869"/>
                <a:gd name="connsiteY70" fmla="*/ 795772 h 1598611"/>
                <a:gd name="connsiteX71" fmla="*/ 873014 w 2538869"/>
                <a:gd name="connsiteY71" fmla="*/ 790023 h 1598611"/>
                <a:gd name="connsiteX72" fmla="*/ 863655 w 2538869"/>
                <a:gd name="connsiteY72" fmla="*/ 780200 h 1598611"/>
                <a:gd name="connsiteX73" fmla="*/ 810417 w 2538869"/>
                <a:gd name="connsiteY73" fmla="*/ 738347 h 1598611"/>
                <a:gd name="connsiteX74" fmla="*/ 810416 w 2538869"/>
                <a:gd name="connsiteY74" fmla="*/ 738347 h 1598611"/>
                <a:gd name="connsiteX75" fmla="*/ 810415 w 2538869"/>
                <a:gd name="connsiteY75" fmla="*/ 738346 h 1598611"/>
                <a:gd name="connsiteX76" fmla="*/ 751395 w 2538869"/>
                <a:gd name="connsiteY76" fmla="*/ 704405 h 1598611"/>
                <a:gd name="connsiteX77" fmla="*/ 738702 w 2538869"/>
                <a:gd name="connsiteY77" fmla="*/ 699402 h 1598611"/>
                <a:gd name="connsiteX78" fmla="*/ 730574 w 2538869"/>
                <a:gd name="connsiteY78" fmla="*/ 694988 h 1598611"/>
                <a:gd name="connsiteX79" fmla="*/ 716106 w 2538869"/>
                <a:gd name="connsiteY79" fmla="*/ 690495 h 1598611"/>
                <a:gd name="connsiteX80" fmla="*/ 687389 w 2538869"/>
                <a:gd name="connsiteY80" fmla="*/ 679174 h 1598611"/>
                <a:gd name="connsiteX81" fmla="*/ 657363 w 2538869"/>
                <a:gd name="connsiteY81" fmla="*/ 672251 h 1598611"/>
                <a:gd name="connsiteX82" fmla="*/ 642342 w 2538869"/>
                <a:gd name="connsiteY82" fmla="*/ 667586 h 1598611"/>
                <a:gd name="connsiteX83" fmla="*/ 633079 w 2538869"/>
                <a:gd name="connsiteY83" fmla="*/ 666652 h 1598611"/>
                <a:gd name="connsiteX84" fmla="*/ 619195 w 2538869"/>
                <a:gd name="connsiteY84" fmla="*/ 663451 h 1598611"/>
                <a:gd name="connsiteX85" fmla="*/ 547610 w 2538869"/>
                <a:gd name="connsiteY85" fmla="*/ 658032 h 1598611"/>
                <a:gd name="connsiteX86" fmla="*/ 452878 w 2538869"/>
                <a:gd name="connsiteY86" fmla="*/ 667586 h 1598611"/>
                <a:gd name="connsiteX87" fmla="*/ 448634 w 2538869"/>
                <a:gd name="connsiteY87" fmla="*/ 668904 h 1598611"/>
                <a:gd name="connsiteX88" fmla="*/ 439109 w 2538869"/>
                <a:gd name="connsiteY88" fmla="*/ 671863 h 1598611"/>
                <a:gd name="connsiteX89" fmla="*/ 434997 w 2538869"/>
                <a:gd name="connsiteY89" fmla="*/ 656519 h 1598611"/>
                <a:gd name="connsiteX90" fmla="*/ 449667 w 2538869"/>
                <a:gd name="connsiteY90" fmla="*/ 651963 h 1598611"/>
                <a:gd name="connsiteX91" fmla="*/ 547610 w 2538869"/>
                <a:gd name="connsiteY91" fmla="*/ 642085 h 1598611"/>
                <a:gd name="connsiteX92" fmla="*/ 1871147 w 2538869"/>
                <a:gd name="connsiteY92" fmla="*/ 619699 h 1598611"/>
                <a:gd name="connsiteX93" fmla="*/ 1874962 w 2538869"/>
                <a:gd name="connsiteY93" fmla="*/ 620700 h 1598611"/>
                <a:gd name="connsiteX94" fmla="*/ 1875260 w 2538869"/>
                <a:gd name="connsiteY94" fmla="*/ 623399 h 1598611"/>
                <a:gd name="connsiteX95" fmla="*/ 2247376 w 2538869"/>
                <a:gd name="connsiteY95" fmla="*/ 623399 h 1598611"/>
                <a:gd name="connsiteX96" fmla="*/ 2247376 w 2538869"/>
                <a:gd name="connsiteY96" fmla="*/ 658439 h 1598611"/>
                <a:gd name="connsiteX97" fmla="*/ 2176625 w 2538869"/>
                <a:gd name="connsiteY97" fmla="*/ 636960 h 1598611"/>
                <a:gd name="connsiteX98" fmla="*/ 1938580 w 2538869"/>
                <a:gd name="connsiteY98" fmla="*/ 642377 h 1598611"/>
                <a:gd name="connsiteX99" fmla="*/ 1890820 w 2538869"/>
                <a:gd name="connsiteY99" fmla="*/ 659407 h 1598611"/>
                <a:gd name="connsiteX100" fmla="*/ 699366 w 2538869"/>
                <a:gd name="connsiteY100" fmla="*/ 596056 h 1598611"/>
                <a:gd name="connsiteX101" fmla="*/ 815539 w 2538869"/>
                <a:gd name="connsiteY101" fmla="*/ 663129 h 1598611"/>
                <a:gd name="connsiteX102" fmla="*/ 780371 w 2538869"/>
                <a:gd name="connsiteY102" fmla="*/ 672552 h 1598611"/>
                <a:gd name="connsiteX103" fmla="*/ 774954 w 2538869"/>
                <a:gd name="connsiteY103" fmla="*/ 681936 h 1598611"/>
                <a:gd name="connsiteX104" fmla="*/ 743319 w 2538869"/>
                <a:gd name="connsiteY104" fmla="*/ 664756 h 1598611"/>
                <a:gd name="connsiteX105" fmla="*/ 547610 w 2538869"/>
                <a:gd name="connsiteY105" fmla="*/ 625222 h 1598611"/>
                <a:gd name="connsiteX106" fmla="*/ 446269 w 2538869"/>
                <a:gd name="connsiteY106" fmla="*/ 635443 h 1598611"/>
                <a:gd name="connsiteX107" fmla="*/ 430649 w 2538869"/>
                <a:gd name="connsiteY107" fmla="*/ 640294 h 1598611"/>
                <a:gd name="connsiteX108" fmla="*/ 418796 w 2538869"/>
                <a:gd name="connsiteY108" fmla="*/ 596056 h 1598611"/>
                <a:gd name="connsiteX109" fmla="*/ 1767290 w 2538869"/>
                <a:gd name="connsiteY109" fmla="*/ 559142 h 1598611"/>
                <a:gd name="connsiteX110" fmla="*/ 1776377 w 2538869"/>
                <a:gd name="connsiteY110" fmla="*/ 577484 h 1598611"/>
                <a:gd name="connsiteX111" fmla="*/ 1241904 w 2538869"/>
                <a:gd name="connsiteY111" fmla="*/ 1034446 h 1598611"/>
                <a:gd name="connsiteX112" fmla="*/ 1228944 w 2538869"/>
                <a:gd name="connsiteY112" fmla="*/ 1025708 h 1598611"/>
                <a:gd name="connsiteX113" fmla="*/ 1757625 w 2538869"/>
                <a:gd name="connsiteY113" fmla="*/ 260408 h 1598611"/>
                <a:gd name="connsiteX114" fmla="*/ 1812853 w 2538869"/>
                <a:gd name="connsiteY114" fmla="*/ 390266 h 1598611"/>
                <a:gd name="connsiteX115" fmla="*/ 1834019 w 2538869"/>
                <a:gd name="connsiteY115" fmla="*/ 544760 h 1598611"/>
                <a:gd name="connsiteX116" fmla="*/ 1715265 w 2538869"/>
                <a:gd name="connsiteY116" fmla="*/ 305065 h 1598611"/>
                <a:gd name="connsiteX117" fmla="*/ 1756000 w 2538869"/>
                <a:gd name="connsiteY117" fmla="*/ 264331 h 1598611"/>
                <a:gd name="connsiteX118" fmla="*/ 1533657 w 2538869"/>
                <a:gd name="connsiteY118" fmla="*/ 217108 h 1598611"/>
                <a:gd name="connsiteX119" fmla="*/ 1533656 w 2538869"/>
                <a:gd name="connsiteY119" fmla="*/ 217108 h 1598611"/>
                <a:gd name="connsiteX120" fmla="*/ 1533657 w 2538869"/>
                <a:gd name="connsiteY120" fmla="*/ 217109 h 1598611"/>
                <a:gd name="connsiteX121" fmla="*/ 1638923 w 2538869"/>
                <a:gd name="connsiteY121" fmla="*/ 811 h 1598611"/>
                <a:gd name="connsiteX122" fmla="*/ 1620941 w 2538869"/>
                <a:gd name="connsiteY122" fmla="*/ 3178 h 1598611"/>
                <a:gd name="connsiteX123" fmla="*/ 1589409 w 2538869"/>
                <a:gd name="connsiteY123" fmla="*/ 21383 h 1598611"/>
                <a:gd name="connsiteX124" fmla="*/ 1580736 w 2538869"/>
                <a:gd name="connsiteY124" fmla="*/ 53754 h 1598611"/>
                <a:gd name="connsiteX125" fmla="*/ 1595125 w 2538869"/>
                <a:gd name="connsiteY125" fmla="*/ 64794 h 1598611"/>
                <a:gd name="connsiteX126" fmla="*/ 1608680 w 2538869"/>
                <a:gd name="connsiteY126" fmla="*/ 63010 h 1598611"/>
                <a:gd name="connsiteX127" fmla="*/ 1587781 w 2538869"/>
                <a:gd name="connsiteY127" fmla="*/ 75076 h 1598611"/>
                <a:gd name="connsiteX128" fmla="*/ 1570924 w 2538869"/>
                <a:gd name="connsiteY128" fmla="*/ 77295 h 1598611"/>
                <a:gd name="connsiteX129" fmla="*/ 1446309 w 2538869"/>
                <a:gd name="connsiteY129" fmla="*/ 149241 h 1598611"/>
                <a:gd name="connsiteX130" fmla="*/ 1435634 w 2538869"/>
                <a:gd name="connsiteY130" fmla="*/ 189082 h 1598611"/>
                <a:gd name="connsiteX131" fmla="*/ 1475474 w 2538869"/>
                <a:gd name="connsiteY131" fmla="*/ 199757 h 1598611"/>
                <a:gd name="connsiteX132" fmla="*/ 1554108 w 2538869"/>
                <a:gd name="connsiteY132" fmla="*/ 154358 h 1598611"/>
                <a:gd name="connsiteX133" fmla="*/ 1528655 w 2538869"/>
                <a:gd name="connsiteY133" fmla="*/ 198443 h 1598611"/>
                <a:gd name="connsiteX134" fmla="*/ 1533657 w 2538869"/>
                <a:gd name="connsiteY134" fmla="*/ 217108 h 1598611"/>
                <a:gd name="connsiteX135" fmla="*/ 1544024 w 2538869"/>
                <a:gd name="connsiteY135" fmla="*/ 218473 h 1598611"/>
                <a:gd name="connsiteX136" fmla="*/ 1552321 w 2538869"/>
                <a:gd name="connsiteY136" fmla="*/ 212107 h 1598611"/>
                <a:gd name="connsiteX137" fmla="*/ 1603733 w 2538869"/>
                <a:gd name="connsiteY137" fmla="*/ 123062 h 1598611"/>
                <a:gd name="connsiteX138" fmla="*/ 1610034 w 2538869"/>
                <a:gd name="connsiteY138" fmla="*/ 114850 h 1598611"/>
                <a:gd name="connsiteX139" fmla="*/ 1654895 w 2538869"/>
                <a:gd name="connsiteY139" fmla="*/ 88950 h 1598611"/>
                <a:gd name="connsiteX140" fmla="*/ 1707283 w 2538869"/>
                <a:gd name="connsiteY140" fmla="*/ 211595 h 1598611"/>
                <a:gd name="connsiteX141" fmla="*/ 1704443 w 2538869"/>
                <a:gd name="connsiteY141" fmla="*/ 212772 h 1598611"/>
                <a:gd name="connsiteX142" fmla="*/ 1652942 w 2538869"/>
                <a:gd name="connsiteY142" fmla="*/ 264273 h 1598611"/>
                <a:gd name="connsiteX143" fmla="*/ 1642264 w 2538869"/>
                <a:gd name="connsiteY143" fmla="*/ 290052 h 1598611"/>
                <a:gd name="connsiteX144" fmla="*/ 1651303 w 2538869"/>
                <a:gd name="connsiteY144" fmla="*/ 311873 h 1598611"/>
                <a:gd name="connsiteX145" fmla="*/ 1652330 w 2538869"/>
                <a:gd name="connsiteY145" fmla="*/ 327105 h 1598611"/>
                <a:gd name="connsiteX146" fmla="*/ 1756809 w 2538869"/>
                <a:gd name="connsiteY146" fmla="*/ 537988 h 1598611"/>
                <a:gd name="connsiteX147" fmla="*/ 1387461 w 2538869"/>
                <a:gd name="connsiteY147" fmla="*/ 858090 h 1598611"/>
                <a:gd name="connsiteX148" fmla="*/ 1386261 w 2538869"/>
                <a:gd name="connsiteY148" fmla="*/ 857593 h 1598611"/>
                <a:gd name="connsiteX149" fmla="*/ 1075823 w 2538869"/>
                <a:gd name="connsiteY149" fmla="*/ 857593 h 1598611"/>
                <a:gd name="connsiteX150" fmla="*/ 986192 w 2538869"/>
                <a:gd name="connsiteY150" fmla="*/ 523085 h 1598611"/>
                <a:gd name="connsiteX151" fmla="*/ 1013721 w 2538869"/>
                <a:gd name="connsiteY151" fmla="*/ 510852 h 1598611"/>
                <a:gd name="connsiteX152" fmla="*/ 1162950 w 2538869"/>
                <a:gd name="connsiteY152" fmla="*/ 394533 h 1598611"/>
                <a:gd name="connsiteX153" fmla="*/ 1133742 w 2538869"/>
                <a:gd name="connsiteY153" fmla="*/ 384963 h 1598611"/>
                <a:gd name="connsiteX154" fmla="*/ 931938 w 2538869"/>
                <a:gd name="connsiteY154" fmla="*/ 394533 h 1598611"/>
                <a:gd name="connsiteX155" fmla="*/ 793168 w 2538869"/>
                <a:gd name="connsiteY155" fmla="*/ 394533 h 1598611"/>
                <a:gd name="connsiteX156" fmla="*/ 793168 w 2538869"/>
                <a:gd name="connsiteY156" fmla="*/ 439901 h 1598611"/>
                <a:gd name="connsiteX157" fmla="*/ 931376 w 2538869"/>
                <a:gd name="connsiteY157" fmla="*/ 531313 h 1598611"/>
                <a:gd name="connsiteX158" fmla="*/ 940279 w 2538869"/>
                <a:gd name="connsiteY158" fmla="*/ 531672 h 1598611"/>
                <a:gd name="connsiteX159" fmla="*/ 964788 w 2538869"/>
                <a:gd name="connsiteY159" fmla="*/ 623138 h 1598611"/>
                <a:gd name="connsiteX160" fmla="*/ 845419 w 2538869"/>
                <a:gd name="connsiteY160" fmla="*/ 655122 h 1598611"/>
                <a:gd name="connsiteX161" fmla="*/ 715921 w 2538869"/>
                <a:gd name="connsiteY161" fmla="*/ 580356 h 1598611"/>
                <a:gd name="connsiteX162" fmla="*/ 709747 w 2538869"/>
                <a:gd name="connsiteY162" fmla="*/ 574182 h 1598611"/>
                <a:gd name="connsiteX163" fmla="*/ 237905 w 2538869"/>
                <a:gd name="connsiteY163" fmla="*/ 574182 h 1598611"/>
                <a:gd name="connsiteX164" fmla="*/ 226968 w 2538869"/>
                <a:gd name="connsiteY164" fmla="*/ 585119 h 1598611"/>
                <a:gd name="connsiteX165" fmla="*/ 237905 w 2538869"/>
                <a:gd name="connsiteY165" fmla="*/ 596056 h 1598611"/>
                <a:gd name="connsiteX166" fmla="*/ 394276 w 2538869"/>
                <a:gd name="connsiteY166" fmla="*/ 596056 h 1598611"/>
                <a:gd name="connsiteX167" fmla="*/ 408013 w 2538869"/>
                <a:gd name="connsiteY167" fmla="*/ 647324 h 1598611"/>
                <a:gd name="connsiteX168" fmla="*/ 351882 w 2538869"/>
                <a:gd name="connsiteY168" fmla="*/ 664756 h 1598611"/>
                <a:gd name="connsiteX169" fmla="*/ 266469 w 2538869"/>
                <a:gd name="connsiteY169" fmla="*/ 711140 h 1598611"/>
                <a:gd name="connsiteX170" fmla="*/ 194929 w 2538869"/>
                <a:gd name="connsiteY170" fmla="*/ 770198 h 1598611"/>
                <a:gd name="connsiteX171" fmla="*/ 201411 w 2538869"/>
                <a:gd name="connsiteY171" fmla="*/ 762460 h 1598611"/>
                <a:gd name="connsiteX172" fmla="*/ 210571 w 2538869"/>
                <a:gd name="connsiteY172" fmla="*/ 742025 h 1598611"/>
                <a:gd name="connsiteX173" fmla="*/ 157283 w 2538869"/>
                <a:gd name="connsiteY173" fmla="*/ 694773 h 1598611"/>
                <a:gd name="connsiteX174" fmla="*/ 141747 w 2538869"/>
                <a:gd name="connsiteY174" fmla="*/ 695082 h 1598611"/>
                <a:gd name="connsiteX175" fmla="*/ 141747 w 2538869"/>
                <a:gd name="connsiteY175" fmla="*/ 812028 h 1598611"/>
                <a:gd name="connsiteX176" fmla="*/ 157283 w 2538869"/>
                <a:gd name="connsiteY176" fmla="*/ 807344 h 1598611"/>
                <a:gd name="connsiteX177" fmla="*/ 178060 w 2538869"/>
                <a:gd name="connsiteY177" fmla="*/ 789541 h 1598611"/>
                <a:gd name="connsiteX178" fmla="*/ 130655 w 2538869"/>
                <a:gd name="connsiteY178" fmla="*/ 847028 h 1598611"/>
                <a:gd name="connsiteX179" fmla="*/ 44785 w 2538869"/>
                <a:gd name="connsiteY179" fmla="*/ 1128322 h 1598611"/>
                <a:gd name="connsiteX180" fmla="*/ 45949 w 2538869"/>
                <a:gd name="connsiteY180" fmla="*/ 1162934 h 1598611"/>
                <a:gd name="connsiteX181" fmla="*/ 62756 w 2538869"/>
                <a:gd name="connsiteY181" fmla="*/ 1161769 h 1598611"/>
                <a:gd name="connsiteX182" fmla="*/ 61639 w 2538869"/>
                <a:gd name="connsiteY182" fmla="*/ 1128322 h 1598611"/>
                <a:gd name="connsiteX183" fmla="*/ 358443 w 2538869"/>
                <a:gd name="connsiteY183" fmla="*/ 680295 h 1598611"/>
                <a:gd name="connsiteX184" fmla="*/ 412361 w 2538869"/>
                <a:gd name="connsiteY184" fmla="*/ 663549 h 1598611"/>
                <a:gd name="connsiteX185" fmla="*/ 416473 w 2538869"/>
                <a:gd name="connsiteY185" fmla="*/ 678893 h 1598611"/>
                <a:gd name="connsiteX186" fmla="*/ 388123 w 2538869"/>
                <a:gd name="connsiteY186" fmla="*/ 687697 h 1598611"/>
                <a:gd name="connsiteX187" fmla="*/ 364647 w 2538869"/>
                <a:gd name="connsiteY187" fmla="*/ 694988 h 1598611"/>
                <a:gd name="connsiteX188" fmla="*/ 303875 w 2538869"/>
                <a:gd name="connsiteY188" fmla="*/ 726114 h 1598611"/>
                <a:gd name="connsiteX189" fmla="*/ 292727 w 2538869"/>
                <a:gd name="connsiteY189" fmla="*/ 734044 h 1598611"/>
                <a:gd name="connsiteX190" fmla="*/ 284805 w 2538869"/>
                <a:gd name="connsiteY190" fmla="*/ 738347 h 1598611"/>
                <a:gd name="connsiteX191" fmla="*/ 273129 w 2538869"/>
                <a:gd name="connsiteY191" fmla="*/ 747985 h 1598611"/>
                <a:gd name="connsiteX192" fmla="*/ 248621 w 2538869"/>
                <a:gd name="connsiteY192" fmla="*/ 765419 h 1598611"/>
                <a:gd name="connsiteX193" fmla="*/ 238468 w 2538869"/>
                <a:gd name="connsiteY193" fmla="*/ 776598 h 1598611"/>
                <a:gd name="connsiteX194" fmla="*/ 215242 w 2538869"/>
                <a:gd name="connsiteY194" fmla="*/ 795772 h 1598611"/>
                <a:gd name="connsiteX195" fmla="*/ 157849 w 2538869"/>
                <a:gd name="connsiteY195" fmla="*/ 865372 h 1598611"/>
                <a:gd name="connsiteX196" fmla="*/ 157849 w 2538869"/>
                <a:gd name="connsiteY196" fmla="*/ 865372 h 1598611"/>
                <a:gd name="connsiteX197" fmla="*/ 157849 w 2538869"/>
                <a:gd name="connsiteY197" fmla="*/ 865372 h 1598611"/>
                <a:gd name="connsiteX198" fmla="*/ 157849 w 2538869"/>
                <a:gd name="connsiteY198" fmla="*/ 865372 h 1598611"/>
                <a:gd name="connsiteX199" fmla="*/ 114514 w 2538869"/>
                <a:gd name="connsiteY199" fmla="*/ 945258 h 1598611"/>
                <a:gd name="connsiteX200" fmla="*/ 105484 w 2538869"/>
                <a:gd name="connsiteY200" fmla="*/ 974364 h 1598611"/>
                <a:gd name="connsiteX201" fmla="*/ 98709 w 2538869"/>
                <a:gd name="connsiteY201" fmla="*/ 988467 h 1598611"/>
                <a:gd name="connsiteX202" fmla="*/ 96430 w 2538869"/>
                <a:gd name="connsiteY202" fmla="*/ 1003551 h 1598611"/>
                <a:gd name="connsiteX203" fmla="*/ 87127 w 2538869"/>
                <a:gd name="connsiteY203" fmla="*/ 1033538 h 1598611"/>
                <a:gd name="connsiteX204" fmla="*/ 77578 w 2538869"/>
                <a:gd name="connsiteY204" fmla="*/ 1128322 h 1598611"/>
                <a:gd name="connsiteX205" fmla="*/ 87127 w 2538869"/>
                <a:gd name="connsiteY205" fmla="*/ 1223106 h 1598611"/>
                <a:gd name="connsiteX206" fmla="*/ 88884 w 2538869"/>
                <a:gd name="connsiteY206" fmla="*/ 1228768 h 1598611"/>
                <a:gd name="connsiteX207" fmla="*/ 90831 w 2538869"/>
                <a:gd name="connsiteY207" fmla="*/ 1235046 h 1598611"/>
                <a:gd name="connsiteX208" fmla="*/ 8379 w 2538869"/>
                <a:gd name="connsiteY208" fmla="*/ 1257139 h 1598611"/>
                <a:gd name="connsiteX209" fmla="*/ 0 w 2538869"/>
                <a:gd name="connsiteY209" fmla="*/ 1271651 h 1598611"/>
                <a:gd name="connsiteX210" fmla="*/ 5521 w 2538869"/>
                <a:gd name="connsiteY210" fmla="*/ 1278844 h 1598611"/>
                <a:gd name="connsiteX211" fmla="*/ 14512 w 2538869"/>
                <a:gd name="connsiteY211" fmla="*/ 1280028 h 1598611"/>
                <a:gd name="connsiteX212" fmla="*/ 97858 w 2538869"/>
                <a:gd name="connsiteY212" fmla="*/ 1257696 h 1598611"/>
                <a:gd name="connsiteX213" fmla="*/ 114514 w 2538869"/>
                <a:gd name="connsiteY213" fmla="*/ 1311386 h 1598611"/>
                <a:gd name="connsiteX214" fmla="*/ 114514 w 2538869"/>
                <a:gd name="connsiteY214" fmla="*/ 1311386 h 1598611"/>
                <a:gd name="connsiteX215" fmla="*/ 157849 w 2538869"/>
                <a:gd name="connsiteY215" fmla="*/ 1391271 h 1598611"/>
                <a:gd name="connsiteX216" fmla="*/ 177136 w 2538869"/>
                <a:gd name="connsiteY216" fmla="*/ 1414661 h 1598611"/>
                <a:gd name="connsiteX217" fmla="*/ 184906 w 2538869"/>
                <a:gd name="connsiteY217" fmla="*/ 1427476 h 1598611"/>
                <a:gd name="connsiteX218" fmla="*/ 205686 w 2538869"/>
                <a:gd name="connsiteY218" fmla="*/ 1449284 h 1598611"/>
                <a:gd name="connsiteX219" fmla="*/ 215242 w 2538869"/>
                <a:gd name="connsiteY219" fmla="*/ 1460872 h 1598611"/>
                <a:gd name="connsiteX220" fmla="*/ 222206 w 2538869"/>
                <a:gd name="connsiteY220" fmla="*/ 1466621 h 1598611"/>
                <a:gd name="connsiteX221" fmla="*/ 231566 w 2538869"/>
                <a:gd name="connsiteY221" fmla="*/ 1476444 h 1598611"/>
                <a:gd name="connsiteX222" fmla="*/ 284804 w 2538869"/>
                <a:gd name="connsiteY222" fmla="*/ 1518296 h 1598611"/>
                <a:gd name="connsiteX223" fmla="*/ 284805 w 2538869"/>
                <a:gd name="connsiteY223" fmla="*/ 1518297 h 1598611"/>
                <a:gd name="connsiteX224" fmla="*/ 284805 w 2538869"/>
                <a:gd name="connsiteY224" fmla="*/ 1518297 h 1598611"/>
                <a:gd name="connsiteX225" fmla="*/ 343826 w 2538869"/>
                <a:gd name="connsiteY225" fmla="*/ 1552238 h 1598611"/>
                <a:gd name="connsiteX226" fmla="*/ 356518 w 2538869"/>
                <a:gd name="connsiteY226" fmla="*/ 1557241 h 1598611"/>
                <a:gd name="connsiteX227" fmla="*/ 364647 w 2538869"/>
                <a:gd name="connsiteY227" fmla="*/ 1561656 h 1598611"/>
                <a:gd name="connsiteX228" fmla="*/ 379114 w 2538869"/>
                <a:gd name="connsiteY228" fmla="*/ 1566149 h 1598611"/>
                <a:gd name="connsiteX229" fmla="*/ 407832 w 2538869"/>
                <a:gd name="connsiteY229" fmla="*/ 1577469 h 1598611"/>
                <a:gd name="connsiteX230" fmla="*/ 437857 w 2538869"/>
                <a:gd name="connsiteY230" fmla="*/ 1584392 h 1598611"/>
                <a:gd name="connsiteX231" fmla="*/ 452878 w 2538869"/>
                <a:gd name="connsiteY231" fmla="*/ 1589057 h 1598611"/>
                <a:gd name="connsiteX232" fmla="*/ 462141 w 2538869"/>
                <a:gd name="connsiteY232" fmla="*/ 1589991 h 1598611"/>
                <a:gd name="connsiteX233" fmla="*/ 476026 w 2538869"/>
                <a:gd name="connsiteY233" fmla="*/ 1593193 h 1598611"/>
                <a:gd name="connsiteX234" fmla="*/ 547610 w 2538869"/>
                <a:gd name="connsiteY234" fmla="*/ 1598611 h 1598611"/>
                <a:gd name="connsiteX235" fmla="*/ 619195 w 2538869"/>
                <a:gd name="connsiteY235" fmla="*/ 1593193 h 1598611"/>
                <a:gd name="connsiteX236" fmla="*/ 633079 w 2538869"/>
                <a:gd name="connsiteY236" fmla="*/ 1589991 h 1598611"/>
                <a:gd name="connsiteX237" fmla="*/ 642342 w 2538869"/>
                <a:gd name="connsiteY237" fmla="*/ 1589057 h 1598611"/>
                <a:gd name="connsiteX238" fmla="*/ 657363 w 2538869"/>
                <a:gd name="connsiteY238" fmla="*/ 1584392 h 1598611"/>
                <a:gd name="connsiteX239" fmla="*/ 687389 w 2538869"/>
                <a:gd name="connsiteY239" fmla="*/ 1577469 h 1598611"/>
                <a:gd name="connsiteX240" fmla="*/ 716106 w 2538869"/>
                <a:gd name="connsiteY240" fmla="*/ 1566149 h 1598611"/>
                <a:gd name="connsiteX241" fmla="*/ 730574 w 2538869"/>
                <a:gd name="connsiteY241" fmla="*/ 1561656 h 1598611"/>
                <a:gd name="connsiteX242" fmla="*/ 738702 w 2538869"/>
                <a:gd name="connsiteY242" fmla="*/ 1557241 h 1598611"/>
                <a:gd name="connsiteX243" fmla="*/ 751395 w 2538869"/>
                <a:gd name="connsiteY243" fmla="*/ 1552238 h 1598611"/>
                <a:gd name="connsiteX244" fmla="*/ 810415 w 2538869"/>
                <a:gd name="connsiteY244" fmla="*/ 1518297 h 1598611"/>
                <a:gd name="connsiteX245" fmla="*/ 810416 w 2538869"/>
                <a:gd name="connsiteY245" fmla="*/ 1518297 h 1598611"/>
                <a:gd name="connsiteX246" fmla="*/ 810417 w 2538869"/>
                <a:gd name="connsiteY246" fmla="*/ 1518296 h 1598611"/>
                <a:gd name="connsiteX247" fmla="*/ 863655 w 2538869"/>
                <a:gd name="connsiteY247" fmla="*/ 1476444 h 1598611"/>
                <a:gd name="connsiteX248" fmla="*/ 873014 w 2538869"/>
                <a:gd name="connsiteY248" fmla="*/ 1466621 h 1598611"/>
                <a:gd name="connsiteX249" fmla="*/ 879978 w 2538869"/>
                <a:gd name="connsiteY249" fmla="*/ 1460872 h 1598611"/>
                <a:gd name="connsiteX250" fmla="*/ 889534 w 2538869"/>
                <a:gd name="connsiteY250" fmla="*/ 1449284 h 1598611"/>
                <a:gd name="connsiteX251" fmla="*/ 910314 w 2538869"/>
                <a:gd name="connsiteY251" fmla="*/ 1427476 h 1598611"/>
                <a:gd name="connsiteX252" fmla="*/ 918085 w 2538869"/>
                <a:gd name="connsiteY252" fmla="*/ 1414661 h 1598611"/>
                <a:gd name="connsiteX253" fmla="*/ 937372 w 2538869"/>
                <a:gd name="connsiteY253" fmla="*/ 1391271 h 1598611"/>
                <a:gd name="connsiteX254" fmla="*/ 980707 w 2538869"/>
                <a:gd name="connsiteY254" fmla="*/ 1311386 h 1598611"/>
                <a:gd name="connsiteX255" fmla="*/ 980707 w 2538869"/>
                <a:gd name="connsiteY255" fmla="*/ 1311386 h 1598611"/>
                <a:gd name="connsiteX256" fmla="*/ 980707 w 2538869"/>
                <a:gd name="connsiteY256" fmla="*/ 1311386 h 1598611"/>
                <a:gd name="connsiteX257" fmla="*/ 980707 w 2538869"/>
                <a:gd name="connsiteY257" fmla="*/ 1311386 h 1598611"/>
                <a:gd name="connsiteX258" fmla="*/ 1001306 w 2538869"/>
                <a:gd name="connsiteY258" fmla="*/ 1244984 h 1598611"/>
                <a:gd name="connsiteX259" fmla="*/ 1173343 w 2538869"/>
                <a:gd name="connsiteY259" fmla="*/ 1244984 h 1598611"/>
                <a:gd name="connsiteX260" fmla="*/ 1191925 w 2538869"/>
                <a:gd name="connsiteY260" fmla="*/ 1241232 h 1598611"/>
                <a:gd name="connsiteX261" fmla="*/ 1220771 w 2538869"/>
                <a:gd name="connsiteY261" fmla="*/ 1348884 h 1598611"/>
                <a:gd name="connsiteX262" fmla="*/ 1193149 w 2538869"/>
                <a:gd name="connsiteY262" fmla="*/ 1348884 h 1598611"/>
                <a:gd name="connsiteX263" fmla="*/ 1185250 w 2538869"/>
                <a:gd name="connsiteY263" fmla="*/ 1356783 h 1598611"/>
                <a:gd name="connsiteX264" fmla="*/ 1185250 w 2538869"/>
                <a:gd name="connsiteY264" fmla="*/ 1388379 h 1598611"/>
                <a:gd name="connsiteX265" fmla="*/ 1193149 w 2538869"/>
                <a:gd name="connsiteY265" fmla="*/ 1396278 h 1598611"/>
                <a:gd name="connsiteX266" fmla="*/ 1292126 w 2538869"/>
                <a:gd name="connsiteY266" fmla="*/ 1396278 h 1598611"/>
                <a:gd name="connsiteX267" fmla="*/ 1300025 w 2538869"/>
                <a:gd name="connsiteY267" fmla="*/ 1388379 h 1598611"/>
                <a:gd name="connsiteX268" fmla="*/ 1300025 w 2538869"/>
                <a:gd name="connsiteY268" fmla="*/ 1356783 h 1598611"/>
                <a:gd name="connsiteX269" fmla="*/ 1292126 w 2538869"/>
                <a:gd name="connsiteY269" fmla="*/ 1348884 h 1598611"/>
                <a:gd name="connsiteX270" fmla="*/ 1243404 w 2538869"/>
                <a:gd name="connsiteY270" fmla="*/ 1348884 h 1598611"/>
                <a:gd name="connsiteX271" fmla="*/ 1213397 w 2538869"/>
                <a:gd name="connsiteY271" fmla="*/ 1236897 h 1598611"/>
                <a:gd name="connsiteX272" fmla="*/ 1219108 w 2538869"/>
                <a:gd name="connsiteY272" fmla="*/ 1235744 h 1598611"/>
                <a:gd name="connsiteX273" fmla="*/ 1290916 w 2538869"/>
                <a:gd name="connsiteY273" fmla="*/ 1127411 h 1598611"/>
                <a:gd name="connsiteX274" fmla="*/ 1290917 w 2538869"/>
                <a:gd name="connsiteY274" fmla="*/ 1127411 h 1598611"/>
                <a:gd name="connsiteX275" fmla="*/ 1281678 w 2538869"/>
                <a:gd name="connsiteY275" fmla="*/ 1081646 h 1598611"/>
                <a:gd name="connsiteX276" fmla="*/ 1280009 w 2538869"/>
                <a:gd name="connsiteY276" fmla="*/ 1079170 h 1598611"/>
                <a:gd name="connsiteX277" fmla="*/ 1803280 w 2538869"/>
                <a:gd name="connsiteY277" fmla="*/ 631786 h 1598611"/>
                <a:gd name="connsiteX278" fmla="*/ 1830612 w 2538869"/>
                <a:gd name="connsiteY278" fmla="*/ 686952 h 1598611"/>
                <a:gd name="connsiteX279" fmla="*/ 1792008 w 2538869"/>
                <a:gd name="connsiteY279" fmla="*/ 708207 h 1598611"/>
                <a:gd name="connsiteX280" fmla="*/ 1566374 w 2538869"/>
                <a:gd name="connsiteY280" fmla="*/ 1107908 h 1598611"/>
                <a:gd name="connsiteX281" fmla="*/ 1578411 w 2538869"/>
                <a:gd name="connsiteY281" fmla="*/ 1108397 h 1598611"/>
                <a:gd name="connsiteX282" fmla="*/ 1798673 w 2538869"/>
                <a:gd name="connsiteY282" fmla="*/ 718273 h 1598611"/>
                <a:gd name="connsiteX283" fmla="*/ 1835959 w 2538869"/>
                <a:gd name="connsiteY283" fmla="*/ 697746 h 1598611"/>
                <a:gd name="connsiteX284" fmla="*/ 1845465 w 2538869"/>
                <a:gd name="connsiteY284" fmla="*/ 716932 h 1598611"/>
                <a:gd name="connsiteX285" fmla="*/ 1806032 w 2538869"/>
                <a:gd name="connsiteY285" fmla="*/ 738347 h 1598611"/>
                <a:gd name="connsiteX286" fmla="*/ 1736469 w 2538869"/>
                <a:gd name="connsiteY286" fmla="*/ 795772 h 1598611"/>
                <a:gd name="connsiteX287" fmla="*/ 1728242 w 2538869"/>
                <a:gd name="connsiteY287" fmla="*/ 805749 h 1598611"/>
                <a:gd name="connsiteX288" fmla="*/ 1720906 w 2538869"/>
                <a:gd name="connsiteY288" fmla="*/ 812104 h 1598611"/>
                <a:gd name="connsiteX289" fmla="*/ 1707899 w 2538869"/>
                <a:gd name="connsiteY289" fmla="*/ 830418 h 1598611"/>
                <a:gd name="connsiteX290" fmla="*/ 1679076 w 2538869"/>
                <a:gd name="connsiteY290" fmla="*/ 865372 h 1598611"/>
                <a:gd name="connsiteX291" fmla="*/ 1666152 w 2538869"/>
                <a:gd name="connsiteY291" fmla="*/ 889197 h 1598611"/>
                <a:gd name="connsiteX292" fmla="*/ 1655533 w 2538869"/>
                <a:gd name="connsiteY292" fmla="*/ 904148 h 1598611"/>
                <a:gd name="connsiteX293" fmla="*/ 1648924 w 2538869"/>
                <a:gd name="connsiteY293" fmla="*/ 920955 h 1598611"/>
                <a:gd name="connsiteX294" fmla="*/ 1635741 w 2538869"/>
                <a:gd name="connsiteY294" fmla="*/ 945258 h 1598611"/>
                <a:gd name="connsiteX295" fmla="*/ 1622181 w 2538869"/>
                <a:gd name="connsiteY295" fmla="*/ 988968 h 1598611"/>
                <a:gd name="connsiteX296" fmla="*/ 1613602 w 2538869"/>
                <a:gd name="connsiteY296" fmla="*/ 1010785 h 1598611"/>
                <a:gd name="connsiteX297" fmla="*/ 1612366 w 2538869"/>
                <a:gd name="connsiteY297" fmla="*/ 1020606 h 1598611"/>
                <a:gd name="connsiteX298" fmla="*/ 1608354 w 2538869"/>
                <a:gd name="connsiteY298" fmla="*/ 1033538 h 1598611"/>
                <a:gd name="connsiteX299" fmla="*/ 1598805 w 2538869"/>
                <a:gd name="connsiteY299" fmla="*/ 1128322 h 1598611"/>
                <a:gd name="connsiteX300" fmla="*/ 1598805 w 2538869"/>
                <a:gd name="connsiteY300" fmla="*/ 1128322 h 1598611"/>
                <a:gd name="connsiteX301" fmla="*/ 1736469 w 2538869"/>
                <a:gd name="connsiteY301" fmla="*/ 1460872 h 1598611"/>
                <a:gd name="connsiteX302" fmla="*/ 1781587 w 2538869"/>
                <a:gd name="connsiteY302" fmla="*/ 1498117 h 1598611"/>
                <a:gd name="connsiteX303" fmla="*/ 1806032 w 2538869"/>
                <a:gd name="connsiteY303" fmla="*/ 1518297 h 1598611"/>
                <a:gd name="connsiteX304" fmla="*/ 1806032 w 2538869"/>
                <a:gd name="connsiteY304" fmla="*/ 1518297 h 1598611"/>
                <a:gd name="connsiteX305" fmla="*/ 1827994 w 2538869"/>
                <a:gd name="connsiteY305" fmla="*/ 1530224 h 1598611"/>
                <a:gd name="connsiteX306" fmla="*/ 1885874 w 2538869"/>
                <a:gd name="connsiteY306" fmla="*/ 1561656 h 1598611"/>
                <a:gd name="connsiteX307" fmla="*/ 1889410 w 2538869"/>
                <a:gd name="connsiteY307" fmla="*/ 1562754 h 1598611"/>
                <a:gd name="connsiteX308" fmla="*/ 1974105 w 2538869"/>
                <a:gd name="connsiteY308" fmla="*/ 1589057 h 1598611"/>
                <a:gd name="connsiteX309" fmla="*/ 2068837 w 2538869"/>
                <a:gd name="connsiteY309" fmla="*/ 1598611 h 1598611"/>
                <a:gd name="connsiteX310" fmla="*/ 2538869 w 2538869"/>
                <a:gd name="connsiteY310" fmla="*/ 1128322 h 1598611"/>
                <a:gd name="connsiteX311" fmla="*/ 2538869 w 2538869"/>
                <a:gd name="connsiteY311" fmla="*/ 1128322 h 1598611"/>
                <a:gd name="connsiteX312" fmla="*/ 2331643 w 2538869"/>
                <a:gd name="connsiteY312" fmla="*/ 738347 h 1598611"/>
                <a:gd name="connsiteX313" fmla="*/ 2277996 w 2538869"/>
                <a:gd name="connsiteY313" fmla="*/ 709213 h 1598611"/>
                <a:gd name="connsiteX314" fmla="*/ 2251801 w 2538869"/>
                <a:gd name="connsiteY314" fmla="*/ 694988 h 1598611"/>
                <a:gd name="connsiteX315" fmla="*/ 2251801 w 2538869"/>
                <a:gd name="connsiteY315" fmla="*/ 694988 h 1598611"/>
                <a:gd name="connsiteX316" fmla="*/ 2220540 w 2538869"/>
                <a:gd name="connsiteY316" fmla="*/ 685280 h 1598611"/>
                <a:gd name="connsiteX317" fmla="*/ 2163569 w 2538869"/>
                <a:gd name="connsiteY317" fmla="*/ 667586 h 1598611"/>
                <a:gd name="connsiteX318" fmla="*/ 2068837 w 2538869"/>
                <a:gd name="connsiteY318" fmla="*/ 658032 h 1598611"/>
                <a:gd name="connsiteX319" fmla="*/ 1974105 w 2538869"/>
                <a:gd name="connsiteY319" fmla="*/ 667586 h 1598611"/>
                <a:gd name="connsiteX320" fmla="*/ 1965552 w 2538869"/>
                <a:gd name="connsiteY320" fmla="*/ 670243 h 1598611"/>
                <a:gd name="connsiteX321" fmla="*/ 1905438 w 2538869"/>
                <a:gd name="connsiteY321" fmla="*/ 688912 h 1598611"/>
                <a:gd name="connsiteX322" fmla="*/ 1896197 w 2538869"/>
                <a:gd name="connsiteY322" fmla="*/ 670260 h 1598611"/>
                <a:gd name="connsiteX323" fmla="*/ 1941748 w 2538869"/>
                <a:gd name="connsiteY323" fmla="*/ 654019 h 1598611"/>
                <a:gd name="connsiteX324" fmla="*/ 2483551 w 2538869"/>
                <a:gd name="connsiteY324" fmla="*/ 865865 h 1598611"/>
                <a:gd name="connsiteX325" fmla="*/ 2493731 w 2538869"/>
                <a:gd name="connsiteY325" fmla="*/ 859424 h 1598611"/>
                <a:gd name="connsiteX326" fmla="*/ 2322417 w 2538869"/>
                <a:gd name="connsiteY326" fmla="*/ 693962 h 1598611"/>
                <a:gd name="connsiteX327" fmla="*/ 2278302 w 2538869"/>
                <a:gd name="connsiteY327" fmla="*/ 672615 h 1598611"/>
                <a:gd name="connsiteX328" fmla="*/ 2281909 w 2538869"/>
                <a:gd name="connsiteY328" fmla="*/ 672615 h 1598611"/>
                <a:gd name="connsiteX329" fmla="*/ 2281991 w 2538869"/>
                <a:gd name="connsiteY329" fmla="*/ 672533 h 1598611"/>
                <a:gd name="connsiteX330" fmla="*/ 2282073 w 2538869"/>
                <a:gd name="connsiteY330" fmla="*/ 672615 h 1598611"/>
                <a:gd name="connsiteX331" fmla="*/ 2309699 w 2538869"/>
                <a:gd name="connsiteY331" fmla="*/ 672615 h 1598611"/>
                <a:gd name="connsiteX332" fmla="*/ 2316606 w 2538869"/>
                <a:gd name="connsiteY332" fmla="*/ 665708 h 1598611"/>
                <a:gd name="connsiteX333" fmla="*/ 2316606 w 2538869"/>
                <a:gd name="connsiteY333" fmla="*/ 586558 h 1598611"/>
                <a:gd name="connsiteX334" fmla="*/ 2309699 w 2538869"/>
                <a:gd name="connsiteY334" fmla="*/ 579651 h 1598611"/>
                <a:gd name="connsiteX335" fmla="*/ 2282073 w 2538869"/>
                <a:gd name="connsiteY335" fmla="*/ 579651 h 1598611"/>
                <a:gd name="connsiteX336" fmla="*/ 2281991 w 2538869"/>
                <a:gd name="connsiteY336" fmla="*/ 579733 h 1598611"/>
                <a:gd name="connsiteX337" fmla="*/ 2281909 w 2538869"/>
                <a:gd name="connsiteY337" fmla="*/ 579651 h 1598611"/>
                <a:gd name="connsiteX338" fmla="*/ 2263600 w 2538869"/>
                <a:gd name="connsiteY338" fmla="*/ 579651 h 1598611"/>
                <a:gd name="connsiteX339" fmla="*/ 2302031 w 2538869"/>
                <a:gd name="connsiteY339" fmla="*/ 231491 h 1598611"/>
                <a:gd name="connsiteX340" fmla="*/ 1831999 w 2538869"/>
                <a:gd name="connsiteY340" fmla="*/ 231491 h 1598611"/>
                <a:gd name="connsiteX341" fmla="*/ 1839733 w 2538869"/>
                <a:gd name="connsiteY341" fmla="*/ 301551 h 1598611"/>
                <a:gd name="connsiteX342" fmla="*/ 1835486 w 2538869"/>
                <a:gd name="connsiteY342" fmla="*/ 300437 h 1598611"/>
                <a:gd name="connsiteX343" fmla="*/ 1813577 w 2538869"/>
                <a:gd name="connsiteY343" fmla="*/ 313239 h 1598611"/>
                <a:gd name="connsiteX344" fmla="*/ 1807582 w 2538869"/>
                <a:gd name="connsiteY344" fmla="*/ 278232 h 1598611"/>
                <a:gd name="connsiteX345" fmla="*/ 1831127 w 2538869"/>
                <a:gd name="connsiteY345" fmla="*/ 139262 h 1598611"/>
                <a:gd name="connsiteX346" fmla="*/ 1784849 w 2538869"/>
                <a:gd name="connsiteY346" fmla="*/ 46070 h 1598611"/>
                <a:gd name="connsiteX347" fmla="*/ 1767444 w 2538869"/>
                <a:gd name="connsiteY347" fmla="*/ 42187 h 1598611"/>
                <a:gd name="connsiteX348" fmla="*/ 1715837 w 2538869"/>
                <a:gd name="connsiteY348" fmla="*/ 69777 h 1598611"/>
                <a:gd name="connsiteX349" fmla="*/ 1710474 w 2538869"/>
                <a:gd name="connsiteY349" fmla="*/ 103118 h 1598611"/>
                <a:gd name="connsiteX350" fmla="*/ 1694624 w 2538869"/>
                <a:gd name="connsiteY350" fmla="*/ 66012 h 1598611"/>
                <a:gd name="connsiteX351" fmla="*/ 1697368 w 2538869"/>
                <a:gd name="connsiteY351" fmla="*/ 64428 h 1598611"/>
                <a:gd name="connsiteX352" fmla="*/ 1705708 w 2538869"/>
                <a:gd name="connsiteY352" fmla="*/ 33301 h 1598611"/>
                <a:gd name="connsiteX353" fmla="*/ 1705709 w 2538869"/>
                <a:gd name="connsiteY353" fmla="*/ 33301 h 1598611"/>
                <a:gd name="connsiteX354" fmla="*/ 1691873 w 2538869"/>
                <a:gd name="connsiteY354" fmla="*/ 22685 h 1598611"/>
                <a:gd name="connsiteX355" fmla="*/ 1674583 w 2538869"/>
                <a:gd name="connsiteY355" fmla="*/ 24961 h 1598611"/>
                <a:gd name="connsiteX356" fmla="*/ 1657012 w 2538869"/>
                <a:gd name="connsiteY356" fmla="*/ 35105 h 1598611"/>
                <a:gd name="connsiteX357" fmla="*/ 1656660 w 2538869"/>
                <a:gd name="connsiteY357" fmla="*/ 35109 h 1598611"/>
                <a:gd name="connsiteX358" fmla="*/ 1656212 w 2538869"/>
                <a:gd name="connsiteY358" fmla="*/ 35567 h 1598611"/>
                <a:gd name="connsiteX359" fmla="*/ 1647356 w 2538869"/>
                <a:gd name="connsiteY359" fmla="*/ 40680 h 1598611"/>
                <a:gd name="connsiteX360" fmla="*/ 1655679 w 2538869"/>
                <a:gd name="connsiteY360" fmla="*/ 29833 h 1598611"/>
                <a:gd name="connsiteX361" fmla="*/ 1653312 w 2538869"/>
                <a:gd name="connsiteY361" fmla="*/ 11852 h 1598611"/>
                <a:gd name="connsiteX362" fmla="*/ 1638923 w 2538869"/>
                <a:gd name="connsiteY362" fmla="*/ 811 h 159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</a:cxnLst>
              <a:rect l="l" t="t" r="r" b="b"/>
              <a:pathLst>
                <a:path w="2538869" h="1598611">
                  <a:moveTo>
                    <a:pt x="437140" y="1166786"/>
                  </a:moveTo>
                  <a:lnTo>
                    <a:pt x="438430" y="1173175"/>
                  </a:lnTo>
                  <a:cubicBezTo>
                    <a:pt x="456279" y="1215373"/>
                    <a:pt x="498063" y="1244983"/>
                    <a:pt x="546764" y="1244983"/>
                  </a:cubicBezTo>
                  <a:lnTo>
                    <a:pt x="946007" y="1244984"/>
                  </a:lnTo>
                  <a:lnTo>
                    <a:pt x="931819" y="1290710"/>
                  </a:lnTo>
                  <a:cubicBezTo>
                    <a:pt x="868513" y="1440449"/>
                    <a:pt x="720314" y="1545529"/>
                    <a:pt x="547610" y="1545529"/>
                  </a:cubicBezTo>
                  <a:cubicBezTo>
                    <a:pt x="374906" y="1545529"/>
                    <a:pt x="226707" y="1440449"/>
                    <a:pt x="163402" y="1290710"/>
                  </a:cubicBezTo>
                  <a:lnTo>
                    <a:pt x="148913" y="1244016"/>
                  </a:lnTo>
                  <a:close/>
                  <a:moveTo>
                    <a:pt x="1081945" y="880442"/>
                  </a:moveTo>
                  <a:lnTo>
                    <a:pt x="1361669" y="880443"/>
                  </a:lnTo>
                  <a:lnTo>
                    <a:pt x="1204994" y="1016228"/>
                  </a:lnTo>
                  <a:lnTo>
                    <a:pt x="1173344" y="1009838"/>
                  </a:lnTo>
                  <a:lnTo>
                    <a:pt x="1116617" y="1009838"/>
                  </a:lnTo>
                  <a:close/>
                  <a:moveTo>
                    <a:pt x="430159" y="729972"/>
                  </a:moveTo>
                  <a:lnTo>
                    <a:pt x="507163" y="1017354"/>
                  </a:lnTo>
                  <a:lnTo>
                    <a:pt x="481028" y="1029918"/>
                  </a:lnTo>
                  <a:cubicBezTo>
                    <a:pt x="462263" y="1042595"/>
                    <a:pt x="447355" y="1060547"/>
                    <a:pt x="438430" y="1081646"/>
                  </a:cubicBezTo>
                  <a:lnTo>
                    <a:pt x="429191" y="1127410"/>
                  </a:lnTo>
                  <a:lnTo>
                    <a:pt x="432442" y="1143512"/>
                  </a:lnTo>
                  <a:lnTo>
                    <a:pt x="141886" y="1221366"/>
                  </a:lnTo>
                  <a:lnTo>
                    <a:pt x="139103" y="1212398"/>
                  </a:lnTo>
                  <a:cubicBezTo>
                    <a:pt x="133548" y="1185240"/>
                    <a:pt x="130631" y="1157122"/>
                    <a:pt x="130631" y="1128322"/>
                  </a:cubicBezTo>
                  <a:cubicBezTo>
                    <a:pt x="130631" y="955523"/>
                    <a:pt x="235654" y="807243"/>
                    <a:pt x="385311" y="743903"/>
                  </a:cubicBezTo>
                  <a:close/>
                  <a:moveTo>
                    <a:pt x="547610" y="711114"/>
                  </a:moveTo>
                  <a:cubicBezTo>
                    <a:pt x="720314" y="711114"/>
                    <a:pt x="868513" y="816194"/>
                    <a:pt x="931819" y="965934"/>
                  </a:cubicBezTo>
                  <a:lnTo>
                    <a:pt x="945442" y="1009838"/>
                  </a:lnTo>
                  <a:lnTo>
                    <a:pt x="546764" y="1009838"/>
                  </a:lnTo>
                  <a:lnTo>
                    <a:pt x="530334" y="1012322"/>
                  </a:lnTo>
                  <a:lnTo>
                    <a:pt x="452795" y="722941"/>
                  </a:lnTo>
                  <a:lnTo>
                    <a:pt x="463580" y="719591"/>
                  </a:lnTo>
                  <a:cubicBezTo>
                    <a:pt x="490723" y="714033"/>
                    <a:pt x="518826" y="711114"/>
                    <a:pt x="547610" y="711114"/>
                  </a:cubicBezTo>
                  <a:close/>
                  <a:moveTo>
                    <a:pt x="2068837" y="707021"/>
                  </a:moveTo>
                  <a:cubicBezTo>
                    <a:pt x="2301372" y="707021"/>
                    <a:pt x="2489908" y="895659"/>
                    <a:pt x="2489908" y="1128322"/>
                  </a:cubicBezTo>
                  <a:cubicBezTo>
                    <a:pt x="2489908" y="1360984"/>
                    <a:pt x="2301372" y="1549623"/>
                    <a:pt x="2068837" y="1549623"/>
                  </a:cubicBezTo>
                  <a:cubicBezTo>
                    <a:pt x="1836302" y="1549623"/>
                    <a:pt x="1647767" y="1360984"/>
                    <a:pt x="1647767" y="1128322"/>
                  </a:cubicBezTo>
                  <a:cubicBezTo>
                    <a:pt x="1647767" y="982908"/>
                    <a:pt x="1721413" y="854691"/>
                    <a:pt x="1833419" y="778976"/>
                  </a:cubicBezTo>
                  <a:lnTo>
                    <a:pt x="1867133" y="760666"/>
                  </a:lnTo>
                  <a:lnTo>
                    <a:pt x="2004834" y="1038604"/>
                  </a:lnTo>
                  <a:lnTo>
                    <a:pt x="2004738" y="1038669"/>
                  </a:lnTo>
                  <a:cubicBezTo>
                    <a:pt x="1986935" y="1056481"/>
                    <a:pt x="1975923" y="1081090"/>
                    <a:pt x="1975923" y="1108271"/>
                  </a:cubicBezTo>
                  <a:cubicBezTo>
                    <a:pt x="1975923" y="1162634"/>
                    <a:pt x="2019969" y="1206704"/>
                    <a:pt x="2074302" y="1206704"/>
                  </a:cubicBezTo>
                  <a:cubicBezTo>
                    <a:pt x="2128635" y="1206704"/>
                    <a:pt x="2172681" y="1162634"/>
                    <a:pt x="2172681" y="1108271"/>
                  </a:cubicBezTo>
                  <a:cubicBezTo>
                    <a:pt x="2172681" y="1053908"/>
                    <a:pt x="2128635" y="1009838"/>
                    <a:pt x="2074302" y="1009838"/>
                  </a:cubicBezTo>
                  <a:lnTo>
                    <a:pt x="2065335" y="1011650"/>
                  </a:lnTo>
                  <a:lnTo>
                    <a:pt x="1927364" y="733167"/>
                  </a:lnTo>
                  <a:lnTo>
                    <a:pt x="1983981" y="715581"/>
                  </a:lnTo>
                  <a:cubicBezTo>
                    <a:pt x="2011391" y="709968"/>
                    <a:pt x="2039770" y="707021"/>
                    <a:pt x="2068837" y="707021"/>
                  </a:cubicBezTo>
                  <a:close/>
                  <a:moveTo>
                    <a:pt x="970921" y="646027"/>
                  </a:moveTo>
                  <a:lnTo>
                    <a:pt x="1068403" y="1009838"/>
                  </a:lnTo>
                  <a:lnTo>
                    <a:pt x="1034917" y="1009838"/>
                  </a:lnTo>
                  <a:lnTo>
                    <a:pt x="1010916" y="932487"/>
                  </a:lnTo>
                  <a:cubicBezTo>
                    <a:pt x="972746" y="842201"/>
                    <a:pt x="908983" y="765384"/>
                    <a:pt x="828731" y="711140"/>
                  </a:cubicBezTo>
                  <a:lnTo>
                    <a:pt x="795424" y="693052"/>
                  </a:lnTo>
                  <a:lnTo>
                    <a:pt x="844563" y="679885"/>
                  </a:lnTo>
                  <a:lnTo>
                    <a:pt x="845962" y="680693"/>
                  </a:lnTo>
                  <a:cubicBezTo>
                    <a:pt x="851193" y="683713"/>
                    <a:pt x="857883" y="681921"/>
                    <a:pt x="860903" y="676690"/>
                  </a:cubicBezTo>
                  <a:lnTo>
                    <a:pt x="860607" y="675586"/>
                  </a:lnTo>
                  <a:close/>
                  <a:moveTo>
                    <a:pt x="547610" y="642085"/>
                  </a:moveTo>
                  <a:cubicBezTo>
                    <a:pt x="748880" y="642085"/>
                    <a:pt x="921604" y="764533"/>
                    <a:pt x="995386" y="939052"/>
                  </a:cubicBezTo>
                  <a:lnTo>
                    <a:pt x="1017350" y="1009838"/>
                  </a:lnTo>
                  <a:lnTo>
                    <a:pt x="1000741" y="1009838"/>
                  </a:lnTo>
                  <a:lnTo>
                    <a:pt x="983755" y="955083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37372" y="865372"/>
                  </a:lnTo>
                  <a:lnTo>
                    <a:pt x="918085" y="841983"/>
                  </a:lnTo>
                  <a:lnTo>
                    <a:pt x="910314" y="829168"/>
                  </a:lnTo>
                  <a:lnTo>
                    <a:pt x="889534" y="807360"/>
                  </a:lnTo>
                  <a:lnTo>
                    <a:pt x="879978" y="795772"/>
                  </a:lnTo>
                  <a:lnTo>
                    <a:pt x="873014" y="790023"/>
                  </a:lnTo>
                  <a:lnTo>
                    <a:pt x="863655" y="780200"/>
                  </a:lnTo>
                  <a:lnTo>
                    <a:pt x="810417" y="738347"/>
                  </a:lnTo>
                  <a:lnTo>
                    <a:pt x="810416" y="738347"/>
                  </a:lnTo>
                  <a:lnTo>
                    <a:pt x="810415" y="738346"/>
                  </a:lnTo>
                  <a:lnTo>
                    <a:pt x="751395" y="704405"/>
                  </a:lnTo>
                  <a:lnTo>
                    <a:pt x="738702" y="699402"/>
                  </a:lnTo>
                  <a:lnTo>
                    <a:pt x="730574" y="694988"/>
                  </a:lnTo>
                  <a:lnTo>
                    <a:pt x="716106" y="690495"/>
                  </a:lnTo>
                  <a:lnTo>
                    <a:pt x="687389" y="679174"/>
                  </a:lnTo>
                  <a:lnTo>
                    <a:pt x="657363" y="672251"/>
                  </a:lnTo>
                  <a:lnTo>
                    <a:pt x="642342" y="667586"/>
                  </a:lnTo>
                  <a:lnTo>
                    <a:pt x="633079" y="666652"/>
                  </a:lnTo>
                  <a:lnTo>
                    <a:pt x="619195" y="663451"/>
                  </a:lnTo>
                  <a:cubicBezTo>
                    <a:pt x="595854" y="659883"/>
                    <a:pt x="571948" y="658032"/>
                    <a:pt x="547610" y="658032"/>
                  </a:cubicBezTo>
                  <a:cubicBezTo>
                    <a:pt x="515160" y="658032"/>
                    <a:pt x="483477" y="661322"/>
                    <a:pt x="452878" y="667586"/>
                  </a:cubicBezTo>
                  <a:lnTo>
                    <a:pt x="448634" y="668904"/>
                  </a:lnTo>
                  <a:lnTo>
                    <a:pt x="439109" y="671863"/>
                  </a:lnTo>
                  <a:lnTo>
                    <a:pt x="434997" y="656519"/>
                  </a:lnTo>
                  <a:lnTo>
                    <a:pt x="449667" y="651963"/>
                  </a:lnTo>
                  <a:cubicBezTo>
                    <a:pt x="481303" y="645487"/>
                    <a:pt x="514060" y="642085"/>
                    <a:pt x="547610" y="642085"/>
                  </a:cubicBezTo>
                  <a:close/>
                  <a:moveTo>
                    <a:pt x="1871147" y="619699"/>
                  </a:moveTo>
                  <a:lnTo>
                    <a:pt x="1874962" y="620700"/>
                  </a:lnTo>
                  <a:lnTo>
                    <a:pt x="1875260" y="623399"/>
                  </a:lnTo>
                  <a:lnTo>
                    <a:pt x="2247376" y="623399"/>
                  </a:lnTo>
                  <a:lnTo>
                    <a:pt x="2247376" y="658439"/>
                  </a:lnTo>
                  <a:lnTo>
                    <a:pt x="2176625" y="636960"/>
                  </a:lnTo>
                  <a:cubicBezTo>
                    <a:pt x="2099747" y="620033"/>
                    <a:pt x="2018298" y="621017"/>
                    <a:pt x="1938580" y="642377"/>
                  </a:cubicBezTo>
                  <a:lnTo>
                    <a:pt x="1890820" y="659407"/>
                  </a:lnTo>
                  <a:close/>
                  <a:moveTo>
                    <a:pt x="699366" y="596056"/>
                  </a:moveTo>
                  <a:lnTo>
                    <a:pt x="815539" y="663129"/>
                  </a:lnTo>
                  <a:lnTo>
                    <a:pt x="780371" y="672552"/>
                  </a:lnTo>
                  <a:lnTo>
                    <a:pt x="774954" y="681936"/>
                  </a:lnTo>
                  <a:lnTo>
                    <a:pt x="743319" y="664756"/>
                  </a:lnTo>
                  <a:cubicBezTo>
                    <a:pt x="683163" y="639299"/>
                    <a:pt x="617028" y="625222"/>
                    <a:pt x="547610" y="625222"/>
                  </a:cubicBezTo>
                  <a:cubicBezTo>
                    <a:pt x="512896" y="625222"/>
                    <a:pt x="479003" y="628741"/>
                    <a:pt x="446269" y="635443"/>
                  </a:cubicBezTo>
                  <a:lnTo>
                    <a:pt x="430649" y="640294"/>
                  </a:lnTo>
                  <a:lnTo>
                    <a:pt x="418796" y="596056"/>
                  </a:lnTo>
                  <a:close/>
                  <a:moveTo>
                    <a:pt x="1767290" y="559142"/>
                  </a:moveTo>
                  <a:lnTo>
                    <a:pt x="1776377" y="577484"/>
                  </a:lnTo>
                  <a:lnTo>
                    <a:pt x="1241904" y="1034446"/>
                  </a:lnTo>
                  <a:lnTo>
                    <a:pt x="1228944" y="1025708"/>
                  </a:lnTo>
                  <a:close/>
                  <a:moveTo>
                    <a:pt x="1757625" y="260408"/>
                  </a:moveTo>
                  <a:lnTo>
                    <a:pt x="1812853" y="390266"/>
                  </a:lnTo>
                  <a:lnTo>
                    <a:pt x="1834019" y="544760"/>
                  </a:lnTo>
                  <a:lnTo>
                    <a:pt x="1715265" y="305065"/>
                  </a:lnTo>
                  <a:lnTo>
                    <a:pt x="1756000" y="264331"/>
                  </a:lnTo>
                  <a:close/>
                  <a:moveTo>
                    <a:pt x="1533657" y="217108"/>
                  </a:moveTo>
                  <a:lnTo>
                    <a:pt x="1533656" y="217108"/>
                  </a:lnTo>
                  <a:lnTo>
                    <a:pt x="1533657" y="217109"/>
                  </a:lnTo>
                  <a:close/>
                  <a:moveTo>
                    <a:pt x="1638923" y="811"/>
                  </a:moveTo>
                  <a:cubicBezTo>
                    <a:pt x="1633065" y="-758"/>
                    <a:pt x="1626608" y="-93"/>
                    <a:pt x="1620941" y="3178"/>
                  </a:cubicBezTo>
                  <a:lnTo>
                    <a:pt x="1589409" y="21383"/>
                  </a:lnTo>
                  <a:cubicBezTo>
                    <a:pt x="1578076" y="27927"/>
                    <a:pt x="1574192" y="42420"/>
                    <a:pt x="1580736" y="53754"/>
                  </a:cubicBezTo>
                  <a:cubicBezTo>
                    <a:pt x="1584007" y="59421"/>
                    <a:pt x="1589267" y="63225"/>
                    <a:pt x="1595125" y="64794"/>
                  </a:cubicBezTo>
                  <a:lnTo>
                    <a:pt x="1608680" y="63010"/>
                  </a:lnTo>
                  <a:lnTo>
                    <a:pt x="1587781" y="75076"/>
                  </a:lnTo>
                  <a:lnTo>
                    <a:pt x="1570924" y="77295"/>
                  </a:lnTo>
                  <a:lnTo>
                    <a:pt x="1446309" y="149241"/>
                  </a:lnTo>
                  <a:cubicBezTo>
                    <a:pt x="1432360" y="157295"/>
                    <a:pt x="1427581" y="175132"/>
                    <a:pt x="1435634" y="189082"/>
                  </a:cubicBezTo>
                  <a:cubicBezTo>
                    <a:pt x="1443688" y="203031"/>
                    <a:pt x="1461525" y="207810"/>
                    <a:pt x="1475474" y="199757"/>
                  </a:cubicBezTo>
                  <a:lnTo>
                    <a:pt x="1554108" y="154358"/>
                  </a:lnTo>
                  <a:lnTo>
                    <a:pt x="1528655" y="198443"/>
                  </a:lnTo>
                  <a:lnTo>
                    <a:pt x="1533657" y="217108"/>
                  </a:lnTo>
                  <a:lnTo>
                    <a:pt x="1544024" y="218473"/>
                  </a:lnTo>
                  <a:cubicBezTo>
                    <a:pt x="1547402" y="217568"/>
                    <a:pt x="1550435" y="215374"/>
                    <a:pt x="1552321" y="212107"/>
                  </a:cubicBezTo>
                  <a:lnTo>
                    <a:pt x="1603733" y="123062"/>
                  </a:lnTo>
                  <a:lnTo>
                    <a:pt x="1610034" y="114850"/>
                  </a:lnTo>
                  <a:lnTo>
                    <a:pt x="1654895" y="88950"/>
                  </a:lnTo>
                  <a:lnTo>
                    <a:pt x="1707283" y="211595"/>
                  </a:lnTo>
                  <a:lnTo>
                    <a:pt x="1704443" y="212772"/>
                  </a:lnTo>
                  <a:lnTo>
                    <a:pt x="1652942" y="264273"/>
                  </a:lnTo>
                  <a:cubicBezTo>
                    <a:pt x="1645823" y="271392"/>
                    <a:pt x="1642264" y="280722"/>
                    <a:pt x="1642264" y="290052"/>
                  </a:cubicBezTo>
                  <a:lnTo>
                    <a:pt x="1651303" y="311873"/>
                  </a:lnTo>
                  <a:lnTo>
                    <a:pt x="1652330" y="327105"/>
                  </a:lnTo>
                  <a:lnTo>
                    <a:pt x="1756809" y="537988"/>
                  </a:lnTo>
                  <a:lnTo>
                    <a:pt x="1387461" y="858090"/>
                  </a:lnTo>
                  <a:lnTo>
                    <a:pt x="1386261" y="857593"/>
                  </a:lnTo>
                  <a:lnTo>
                    <a:pt x="1075823" y="857593"/>
                  </a:lnTo>
                  <a:lnTo>
                    <a:pt x="986192" y="523085"/>
                  </a:lnTo>
                  <a:lnTo>
                    <a:pt x="1013721" y="510852"/>
                  </a:lnTo>
                  <a:cubicBezTo>
                    <a:pt x="1081831" y="476408"/>
                    <a:pt x="1166011" y="411546"/>
                    <a:pt x="1162950" y="394533"/>
                  </a:cubicBezTo>
                  <a:cubicBezTo>
                    <a:pt x="1161930" y="388862"/>
                    <a:pt x="1150808" y="386027"/>
                    <a:pt x="1133742" y="384963"/>
                  </a:cubicBezTo>
                  <a:cubicBezTo>
                    <a:pt x="1082545" y="381774"/>
                    <a:pt x="977855" y="394533"/>
                    <a:pt x="931938" y="394533"/>
                  </a:cubicBezTo>
                  <a:cubicBezTo>
                    <a:pt x="870716" y="394533"/>
                    <a:pt x="816024" y="387242"/>
                    <a:pt x="793168" y="394533"/>
                  </a:cubicBezTo>
                  <a:cubicBezTo>
                    <a:pt x="770311" y="401825"/>
                    <a:pt x="766230" y="417217"/>
                    <a:pt x="793168" y="439901"/>
                  </a:cubicBezTo>
                  <a:cubicBezTo>
                    <a:pt x="816738" y="459749"/>
                    <a:pt x="875932" y="521156"/>
                    <a:pt x="931376" y="531313"/>
                  </a:cubicBezTo>
                  <a:lnTo>
                    <a:pt x="940279" y="531672"/>
                  </a:lnTo>
                  <a:lnTo>
                    <a:pt x="964788" y="623138"/>
                  </a:lnTo>
                  <a:lnTo>
                    <a:pt x="845419" y="655122"/>
                  </a:lnTo>
                  <a:lnTo>
                    <a:pt x="715921" y="580356"/>
                  </a:lnTo>
                  <a:lnTo>
                    <a:pt x="709747" y="574182"/>
                  </a:lnTo>
                  <a:lnTo>
                    <a:pt x="237905" y="574182"/>
                  </a:lnTo>
                  <a:cubicBezTo>
                    <a:pt x="231865" y="574182"/>
                    <a:pt x="226968" y="579079"/>
                    <a:pt x="226968" y="585119"/>
                  </a:cubicBezTo>
                  <a:cubicBezTo>
                    <a:pt x="226968" y="591159"/>
                    <a:pt x="231865" y="596056"/>
                    <a:pt x="237905" y="596056"/>
                  </a:cubicBezTo>
                  <a:lnTo>
                    <a:pt x="394276" y="596056"/>
                  </a:lnTo>
                  <a:lnTo>
                    <a:pt x="408013" y="647324"/>
                  </a:lnTo>
                  <a:lnTo>
                    <a:pt x="351882" y="664756"/>
                  </a:lnTo>
                  <a:cubicBezTo>
                    <a:pt x="321803" y="677485"/>
                    <a:pt x="293220" y="693058"/>
                    <a:pt x="266469" y="711140"/>
                  </a:cubicBezTo>
                  <a:lnTo>
                    <a:pt x="194929" y="770198"/>
                  </a:lnTo>
                  <a:lnTo>
                    <a:pt x="201411" y="762460"/>
                  </a:lnTo>
                  <a:cubicBezTo>
                    <a:pt x="206978" y="754327"/>
                    <a:pt x="210571" y="746967"/>
                    <a:pt x="210571" y="742025"/>
                  </a:cubicBezTo>
                  <a:cubicBezTo>
                    <a:pt x="210571" y="727201"/>
                    <a:pt x="178233" y="701722"/>
                    <a:pt x="157283" y="694773"/>
                  </a:cubicBezTo>
                  <a:cubicBezTo>
                    <a:pt x="150299" y="692457"/>
                    <a:pt x="144581" y="692199"/>
                    <a:pt x="141747" y="695082"/>
                  </a:cubicBezTo>
                  <a:cubicBezTo>
                    <a:pt x="130411" y="706612"/>
                    <a:pt x="130411" y="803792"/>
                    <a:pt x="141747" y="812028"/>
                  </a:cubicBezTo>
                  <a:cubicBezTo>
                    <a:pt x="144581" y="814087"/>
                    <a:pt x="150299" y="811977"/>
                    <a:pt x="157283" y="807344"/>
                  </a:cubicBezTo>
                  <a:lnTo>
                    <a:pt x="178060" y="789541"/>
                  </a:lnTo>
                  <a:lnTo>
                    <a:pt x="130655" y="847028"/>
                  </a:lnTo>
                  <a:cubicBezTo>
                    <a:pt x="76440" y="927322"/>
                    <a:pt x="44785" y="1024121"/>
                    <a:pt x="44785" y="1128322"/>
                  </a:cubicBezTo>
                  <a:cubicBezTo>
                    <a:pt x="44785" y="1139875"/>
                    <a:pt x="45157" y="1151428"/>
                    <a:pt x="45949" y="1162934"/>
                  </a:cubicBezTo>
                  <a:lnTo>
                    <a:pt x="62756" y="1161769"/>
                  </a:lnTo>
                  <a:cubicBezTo>
                    <a:pt x="62011" y="1150636"/>
                    <a:pt x="61639" y="1139456"/>
                    <a:pt x="61639" y="1128322"/>
                  </a:cubicBezTo>
                  <a:cubicBezTo>
                    <a:pt x="61639" y="926907"/>
                    <a:pt x="184020" y="754107"/>
                    <a:pt x="358443" y="680295"/>
                  </a:cubicBezTo>
                  <a:lnTo>
                    <a:pt x="412361" y="663549"/>
                  </a:lnTo>
                  <a:lnTo>
                    <a:pt x="416473" y="678893"/>
                  </a:lnTo>
                  <a:lnTo>
                    <a:pt x="388123" y="687697"/>
                  </a:lnTo>
                  <a:lnTo>
                    <a:pt x="364647" y="694988"/>
                  </a:lnTo>
                  <a:cubicBezTo>
                    <a:pt x="343559" y="703912"/>
                    <a:pt x="323257" y="714331"/>
                    <a:pt x="303875" y="726114"/>
                  </a:cubicBezTo>
                  <a:lnTo>
                    <a:pt x="292727" y="734044"/>
                  </a:lnTo>
                  <a:lnTo>
                    <a:pt x="284805" y="738347"/>
                  </a:lnTo>
                  <a:lnTo>
                    <a:pt x="273129" y="747985"/>
                  </a:lnTo>
                  <a:lnTo>
                    <a:pt x="248621" y="765419"/>
                  </a:lnTo>
                  <a:lnTo>
                    <a:pt x="238468" y="776598"/>
                  </a:lnTo>
                  <a:lnTo>
                    <a:pt x="215242" y="795772"/>
                  </a:lnTo>
                  <a:lnTo>
                    <a:pt x="157849" y="865372"/>
                  </a:lnTo>
                  <a:lnTo>
                    <a:pt x="157849" y="865372"/>
                  </a:lnTo>
                  <a:lnTo>
                    <a:pt x="157849" y="865372"/>
                  </a:lnTo>
                  <a:lnTo>
                    <a:pt x="157849" y="865372"/>
                  </a:lnTo>
                  <a:cubicBezTo>
                    <a:pt x="140956" y="890392"/>
                    <a:pt x="126406" y="917125"/>
                    <a:pt x="114514" y="945258"/>
                  </a:cubicBezTo>
                  <a:lnTo>
                    <a:pt x="105484" y="974364"/>
                  </a:lnTo>
                  <a:lnTo>
                    <a:pt x="98709" y="988467"/>
                  </a:lnTo>
                  <a:lnTo>
                    <a:pt x="96430" y="1003551"/>
                  </a:lnTo>
                  <a:lnTo>
                    <a:pt x="87127" y="1033538"/>
                  </a:lnTo>
                  <a:cubicBezTo>
                    <a:pt x="80866" y="1064154"/>
                    <a:pt x="77578" y="1095853"/>
                    <a:pt x="77578" y="1128322"/>
                  </a:cubicBezTo>
                  <a:cubicBezTo>
                    <a:pt x="77578" y="1160790"/>
                    <a:pt x="80866" y="1192490"/>
                    <a:pt x="87127" y="1223106"/>
                  </a:cubicBezTo>
                  <a:lnTo>
                    <a:pt x="88884" y="1228768"/>
                  </a:lnTo>
                  <a:lnTo>
                    <a:pt x="90831" y="1235046"/>
                  </a:lnTo>
                  <a:lnTo>
                    <a:pt x="8379" y="1257139"/>
                  </a:lnTo>
                  <a:lnTo>
                    <a:pt x="0" y="1271651"/>
                  </a:lnTo>
                  <a:lnTo>
                    <a:pt x="5521" y="1278844"/>
                  </a:lnTo>
                  <a:cubicBezTo>
                    <a:pt x="8147" y="1280361"/>
                    <a:pt x="11351" y="1280875"/>
                    <a:pt x="14512" y="1280028"/>
                  </a:cubicBezTo>
                  <a:lnTo>
                    <a:pt x="97858" y="1257696"/>
                  </a:lnTo>
                  <a:lnTo>
                    <a:pt x="114514" y="1311386"/>
                  </a:lnTo>
                  <a:lnTo>
                    <a:pt x="114514" y="1311386"/>
                  </a:lnTo>
                  <a:lnTo>
                    <a:pt x="157849" y="1391271"/>
                  </a:lnTo>
                  <a:lnTo>
                    <a:pt x="177136" y="1414661"/>
                  </a:lnTo>
                  <a:lnTo>
                    <a:pt x="184906" y="1427476"/>
                  </a:lnTo>
                  <a:lnTo>
                    <a:pt x="205686" y="1449284"/>
                  </a:lnTo>
                  <a:lnTo>
                    <a:pt x="215242" y="1460872"/>
                  </a:lnTo>
                  <a:lnTo>
                    <a:pt x="222206" y="1466621"/>
                  </a:lnTo>
                  <a:lnTo>
                    <a:pt x="231566" y="1476444"/>
                  </a:lnTo>
                  <a:lnTo>
                    <a:pt x="284804" y="1518296"/>
                  </a:lnTo>
                  <a:lnTo>
                    <a:pt x="284805" y="1518297"/>
                  </a:lnTo>
                  <a:lnTo>
                    <a:pt x="284805" y="1518297"/>
                  </a:lnTo>
                  <a:lnTo>
                    <a:pt x="343826" y="1552238"/>
                  </a:lnTo>
                  <a:lnTo>
                    <a:pt x="356518" y="1557241"/>
                  </a:lnTo>
                  <a:lnTo>
                    <a:pt x="364647" y="1561656"/>
                  </a:lnTo>
                  <a:lnTo>
                    <a:pt x="379114" y="1566149"/>
                  </a:lnTo>
                  <a:lnTo>
                    <a:pt x="407832" y="1577469"/>
                  </a:lnTo>
                  <a:lnTo>
                    <a:pt x="437857" y="1584392"/>
                  </a:lnTo>
                  <a:lnTo>
                    <a:pt x="452878" y="1589057"/>
                  </a:lnTo>
                  <a:lnTo>
                    <a:pt x="462141" y="1589991"/>
                  </a:lnTo>
                  <a:lnTo>
                    <a:pt x="476026" y="1593193"/>
                  </a:lnTo>
                  <a:cubicBezTo>
                    <a:pt x="499366" y="1596761"/>
                    <a:pt x="523272" y="1598611"/>
                    <a:pt x="547610" y="1598611"/>
                  </a:cubicBezTo>
                  <a:cubicBezTo>
                    <a:pt x="571948" y="1598611"/>
                    <a:pt x="595854" y="1596761"/>
                    <a:pt x="619195" y="1593193"/>
                  </a:cubicBezTo>
                  <a:lnTo>
                    <a:pt x="633079" y="1589991"/>
                  </a:lnTo>
                  <a:lnTo>
                    <a:pt x="642342" y="1589057"/>
                  </a:lnTo>
                  <a:lnTo>
                    <a:pt x="657363" y="1584392"/>
                  </a:lnTo>
                  <a:lnTo>
                    <a:pt x="687389" y="1577469"/>
                  </a:lnTo>
                  <a:lnTo>
                    <a:pt x="716106" y="1566149"/>
                  </a:lnTo>
                  <a:lnTo>
                    <a:pt x="730574" y="1561656"/>
                  </a:lnTo>
                  <a:lnTo>
                    <a:pt x="738702" y="1557241"/>
                  </a:lnTo>
                  <a:lnTo>
                    <a:pt x="751395" y="1552238"/>
                  </a:lnTo>
                  <a:lnTo>
                    <a:pt x="810415" y="1518297"/>
                  </a:lnTo>
                  <a:lnTo>
                    <a:pt x="810416" y="1518297"/>
                  </a:lnTo>
                  <a:lnTo>
                    <a:pt x="810417" y="1518296"/>
                  </a:lnTo>
                  <a:lnTo>
                    <a:pt x="863655" y="1476444"/>
                  </a:lnTo>
                  <a:lnTo>
                    <a:pt x="873014" y="1466621"/>
                  </a:lnTo>
                  <a:lnTo>
                    <a:pt x="879978" y="1460872"/>
                  </a:lnTo>
                  <a:lnTo>
                    <a:pt x="889534" y="1449284"/>
                  </a:lnTo>
                  <a:lnTo>
                    <a:pt x="910314" y="1427476"/>
                  </a:lnTo>
                  <a:lnTo>
                    <a:pt x="918085" y="1414661"/>
                  </a:lnTo>
                  <a:lnTo>
                    <a:pt x="937372" y="1391271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1001306" y="1244984"/>
                  </a:lnTo>
                  <a:lnTo>
                    <a:pt x="1173343" y="1244984"/>
                  </a:lnTo>
                  <a:lnTo>
                    <a:pt x="1191925" y="1241232"/>
                  </a:lnTo>
                  <a:lnTo>
                    <a:pt x="1220771" y="1348884"/>
                  </a:lnTo>
                  <a:lnTo>
                    <a:pt x="1193149" y="1348884"/>
                  </a:lnTo>
                  <a:cubicBezTo>
                    <a:pt x="1188787" y="1348884"/>
                    <a:pt x="1185250" y="1352421"/>
                    <a:pt x="1185250" y="1356783"/>
                  </a:cubicBezTo>
                  <a:lnTo>
                    <a:pt x="1185250" y="1388379"/>
                  </a:lnTo>
                  <a:cubicBezTo>
                    <a:pt x="1185250" y="1392741"/>
                    <a:pt x="1188787" y="1396278"/>
                    <a:pt x="1193149" y="1396278"/>
                  </a:cubicBezTo>
                  <a:lnTo>
                    <a:pt x="1292126" y="1396278"/>
                  </a:lnTo>
                  <a:cubicBezTo>
                    <a:pt x="1296488" y="1396278"/>
                    <a:pt x="1300025" y="1392741"/>
                    <a:pt x="1300025" y="1388379"/>
                  </a:cubicBezTo>
                  <a:lnTo>
                    <a:pt x="1300025" y="1356783"/>
                  </a:lnTo>
                  <a:cubicBezTo>
                    <a:pt x="1300025" y="1352421"/>
                    <a:pt x="1296488" y="1348884"/>
                    <a:pt x="1292126" y="1348884"/>
                  </a:cubicBezTo>
                  <a:lnTo>
                    <a:pt x="1243404" y="1348884"/>
                  </a:lnTo>
                  <a:lnTo>
                    <a:pt x="1213397" y="1236897"/>
                  </a:lnTo>
                  <a:lnTo>
                    <a:pt x="1219108" y="1235744"/>
                  </a:lnTo>
                  <a:cubicBezTo>
                    <a:pt x="1261307" y="1217896"/>
                    <a:pt x="1290916" y="1176111"/>
                    <a:pt x="1290916" y="1127411"/>
                  </a:cubicBezTo>
                  <a:lnTo>
                    <a:pt x="1290917" y="1127411"/>
                  </a:lnTo>
                  <a:cubicBezTo>
                    <a:pt x="1290917" y="1111177"/>
                    <a:pt x="1287627" y="1095712"/>
                    <a:pt x="1281678" y="1081646"/>
                  </a:cubicBezTo>
                  <a:lnTo>
                    <a:pt x="1280009" y="1079170"/>
                  </a:lnTo>
                  <a:lnTo>
                    <a:pt x="1803280" y="631786"/>
                  </a:lnTo>
                  <a:lnTo>
                    <a:pt x="1830612" y="686952"/>
                  </a:lnTo>
                  <a:lnTo>
                    <a:pt x="1792008" y="708207"/>
                  </a:lnTo>
                  <a:cubicBezTo>
                    <a:pt x="1659517" y="795589"/>
                    <a:pt x="1573031" y="942926"/>
                    <a:pt x="1566374" y="1107908"/>
                  </a:cubicBezTo>
                  <a:lnTo>
                    <a:pt x="1578411" y="1108397"/>
                  </a:lnTo>
                  <a:cubicBezTo>
                    <a:pt x="1584897" y="947366"/>
                    <a:pt x="1669339" y="803562"/>
                    <a:pt x="1798673" y="718273"/>
                  </a:cubicBezTo>
                  <a:lnTo>
                    <a:pt x="1835959" y="697746"/>
                  </a:lnTo>
                  <a:lnTo>
                    <a:pt x="1845465" y="716932"/>
                  </a:lnTo>
                  <a:lnTo>
                    <a:pt x="1806032" y="738347"/>
                  </a:lnTo>
                  <a:cubicBezTo>
                    <a:pt x="1781026" y="755249"/>
                    <a:pt x="1757733" y="774496"/>
                    <a:pt x="1736469" y="795772"/>
                  </a:cubicBezTo>
                  <a:lnTo>
                    <a:pt x="1728242" y="805749"/>
                  </a:lnTo>
                  <a:lnTo>
                    <a:pt x="1720906" y="812104"/>
                  </a:lnTo>
                  <a:lnTo>
                    <a:pt x="1707899" y="830418"/>
                  </a:lnTo>
                  <a:lnTo>
                    <a:pt x="1679076" y="865372"/>
                  </a:lnTo>
                  <a:lnTo>
                    <a:pt x="1666152" y="889197"/>
                  </a:lnTo>
                  <a:lnTo>
                    <a:pt x="1655533" y="904148"/>
                  </a:lnTo>
                  <a:lnTo>
                    <a:pt x="1648924" y="920955"/>
                  </a:lnTo>
                  <a:lnTo>
                    <a:pt x="1635741" y="945258"/>
                  </a:lnTo>
                  <a:lnTo>
                    <a:pt x="1622181" y="988968"/>
                  </a:lnTo>
                  <a:lnTo>
                    <a:pt x="1613602" y="1010785"/>
                  </a:lnTo>
                  <a:lnTo>
                    <a:pt x="1612366" y="1020606"/>
                  </a:lnTo>
                  <a:lnTo>
                    <a:pt x="1608354" y="1033538"/>
                  </a:lnTo>
                  <a:cubicBezTo>
                    <a:pt x="1602093" y="1064154"/>
                    <a:pt x="1598805" y="1095853"/>
                    <a:pt x="1598805" y="1128322"/>
                  </a:cubicBezTo>
                  <a:lnTo>
                    <a:pt x="1598805" y="1128322"/>
                  </a:lnTo>
                  <a:cubicBezTo>
                    <a:pt x="1598805" y="1258196"/>
                    <a:pt x="1651412" y="1375768"/>
                    <a:pt x="1736469" y="1460872"/>
                  </a:cubicBezTo>
                  <a:lnTo>
                    <a:pt x="1781587" y="1498117"/>
                  </a:lnTo>
                  <a:lnTo>
                    <a:pt x="1806032" y="1518297"/>
                  </a:lnTo>
                  <a:lnTo>
                    <a:pt x="1806032" y="1518297"/>
                  </a:lnTo>
                  <a:lnTo>
                    <a:pt x="1827994" y="1530224"/>
                  </a:lnTo>
                  <a:lnTo>
                    <a:pt x="1885874" y="1561656"/>
                  </a:lnTo>
                  <a:lnTo>
                    <a:pt x="1889410" y="1562754"/>
                  </a:lnTo>
                  <a:lnTo>
                    <a:pt x="1974105" y="1589057"/>
                  </a:lnTo>
                  <a:cubicBezTo>
                    <a:pt x="2004704" y="1595322"/>
                    <a:pt x="2036387" y="1598611"/>
                    <a:pt x="2068837" y="1598611"/>
                  </a:cubicBezTo>
                  <a:cubicBezTo>
                    <a:pt x="2328443" y="1598611"/>
                    <a:pt x="2538869" y="1388070"/>
                    <a:pt x="2538869" y="1128322"/>
                  </a:cubicBezTo>
                  <a:lnTo>
                    <a:pt x="2538869" y="1128322"/>
                  </a:lnTo>
                  <a:cubicBezTo>
                    <a:pt x="2538869" y="965979"/>
                    <a:pt x="2456671" y="822858"/>
                    <a:pt x="2331643" y="738347"/>
                  </a:cubicBezTo>
                  <a:lnTo>
                    <a:pt x="2277996" y="709213"/>
                  </a:lnTo>
                  <a:lnTo>
                    <a:pt x="2251801" y="694988"/>
                  </a:lnTo>
                  <a:lnTo>
                    <a:pt x="2251801" y="694988"/>
                  </a:lnTo>
                  <a:lnTo>
                    <a:pt x="2220540" y="685280"/>
                  </a:lnTo>
                  <a:lnTo>
                    <a:pt x="2163569" y="667586"/>
                  </a:lnTo>
                  <a:cubicBezTo>
                    <a:pt x="2132970" y="661322"/>
                    <a:pt x="2101288" y="658032"/>
                    <a:pt x="2068837" y="658032"/>
                  </a:cubicBezTo>
                  <a:cubicBezTo>
                    <a:pt x="2036387" y="658032"/>
                    <a:pt x="2004704" y="661322"/>
                    <a:pt x="1974105" y="667586"/>
                  </a:cubicBezTo>
                  <a:lnTo>
                    <a:pt x="1965552" y="670243"/>
                  </a:lnTo>
                  <a:lnTo>
                    <a:pt x="1905438" y="688912"/>
                  </a:lnTo>
                  <a:lnTo>
                    <a:pt x="1896197" y="670260"/>
                  </a:lnTo>
                  <a:lnTo>
                    <a:pt x="1941748" y="654019"/>
                  </a:lnTo>
                  <a:cubicBezTo>
                    <a:pt x="2149156" y="598444"/>
                    <a:pt x="2368708" y="684247"/>
                    <a:pt x="2483551" y="865865"/>
                  </a:cubicBezTo>
                  <a:lnTo>
                    <a:pt x="2493731" y="859424"/>
                  </a:lnTo>
                  <a:cubicBezTo>
                    <a:pt x="2449603" y="789648"/>
                    <a:pt x="2390397" y="733672"/>
                    <a:pt x="2322417" y="693962"/>
                  </a:cubicBezTo>
                  <a:lnTo>
                    <a:pt x="2278302" y="672615"/>
                  </a:lnTo>
                  <a:lnTo>
                    <a:pt x="2281909" y="672615"/>
                  </a:lnTo>
                  <a:lnTo>
                    <a:pt x="2281991" y="672533"/>
                  </a:lnTo>
                  <a:lnTo>
                    <a:pt x="2282073" y="672615"/>
                  </a:lnTo>
                  <a:lnTo>
                    <a:pt x="2309699" y="672615"/>
                  </a:lnTo>
                  <a:cubicBezTo>
                    <a:pt x="2313514" y="672615"/>
                    <a:pt x="2316606" y="669523"/>
                    <a:pt x="2316606" y="665708"/>
                  </a:cubicBezTo>
                  <a:lnTo>
                    <a:pt x="2316606" y="586558"/>
                  </a:lnTo>
                  <a:cubicBezTo>
                    <a:pt x="2316606" y="582743"/>
                    <a:pt x="2313514" y="579651"/>
                    <a:pt x="2309699" y="579651"/>
                  </a:cubicBezTo>
                  <a:lnTo>
                    <a:pt x="2282073" y="579651"/>
                  </a:lnTo>
                  <a:lnTo>
                    <a:pt x="2281991" y="579733"/>
                  </a:lnTo>
                  <a:lnTo>
                    <a:pt x="2281909" y="579651"/>
                  </a:lnTo>
                  <a:lnTo>
                    <a:pt x="2263600" y="579651"/>
                  </a:lnTo>
                  <a:lnTo>
                    <a:pt x="2302031" y="231491"/>
                  </a:lnTo>
                  <a:lnTo>
                    <a:pt x="1831999" y="231491"/>
                  </a:lnTo>
                  <a:lnTo>
                    <a:pt x="1839733" y="301551"/>
                  </a:lnTo>
                  <a:lnTo>
                    <a:pt x="1835486" y="300437"/>
                  </a:lnTo>
                  <a:lnTo>
                    <a:pt x="1813577" y="313239"/>
                  </a:lnTo>
                  <a:lnTo>
                    <a:pt x="1807582" y="278232"/>
                  </a:lnTo>
                  <a:cubicBezTo>
                    <a:pt x="1803523" y="220191"/>
                    <a:pt x="1835187" y="177683"/>
                    <a:pt x="1831127" y="139262"/>
                  </a:cubicBezTo>
                  <a:cubicBezTo>
                    <a:pt x="1827068" y="100841"/>
                    <a:pt x="1804335" y="57515"/>
                    <a:pt x="1784849" y="46070"/>
                  </a:cubicBezTo>
                  <a:cubicBezTo>
                    <a:pt x="1779978" y="43209"/>
                    <a:pt x="1773939" y="42034"/>
                    <a:pt x="1767444" y="42187"/>
                  </a:cubicBezTo>
                  <a:cubicBezTo>
                    <a:pt x="1747958" y="42647"/>
                    <a:pt x="1724362" y="55063"/>
                    <a:pt x="1715837" y="69777"/>
                  </a:cubicBezTo>
                  <a:lnTo>
                    <a:pt x="1710474" y="103118"/>
                  </a:lnTo>
                  <a:lnTo>
                    <a:pt x="1694624" y="66012"/>
                  </a:lnTo>
                  <a:lnTo>
                    <a:pt x="1697368" y="64428"/>
                  </a:lnTo>
                  <a:cubicBezTo>
                    <a:pt x="1708266" y="58136"/>
                    <a:pt x="1712000" y="44199"/>
                    <a:pt x="1705708" y="33301"/>
                  </a:cubicBezTo>
                  <a:lnTo>
                    <a:pt x="1705709" y="33301"/>
                  </a:lnTo>
                  <a:cubicBezTo>
                    <a:pt x="1702563" y="27852"/>
                    <a:pt x="1697506" y="24194"/>
                    <a:pt x="1691873" y="22685"/>
                  </a:cubicBezTo>
                  <a:cubicBezTo>
                    <a:pt x="1686241" y="21175"/>
                    <a:pt x="1680032" y="21815"/>
                    <a:pt x="1674583" y="24961"/>
                  </a:cubicBezTo>
                  <a:lnTo>
                    <a:pt x="1657012" y="35105"/>
                  </a:lnTo>
                  <a:lnTo>
                    <a:pt x="1656660" y="35109"/>
                  </a:lnTo>
                  <a:lnTo>
                    <a:pt x="1656212" y="35567"/>
                  </a:lnTo>
                  <a:lnTo>
                    <a:pt x="1647356" y="40680"/>
                  </a:lnTo>
                  <a:lnTo>
                    <a:pt x="1655679" y="29833"/>
                  </a:lnTo>
                  <a:cubicBezTo>
                    <a:pt x="1657248" y="23975"/>
                    <a:pt x="1656583" y="17519"/>
                    <a:pt x="1653312" y="11852"/>
                  </a:cubicBezTo>
                  <a:cubicBezTo>
                    <a:pt x="1650040" y="6185"/>
                    <a:pt x="1644781" y="2381"/>
                    <a:pt x="1638923" y="811"/>
                  </a:cubicBezTo>
                  <a:close/>
                </a:path>
              </a:pathLst>
            </a:cu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832" name="グループ化 831"/>
            <p:cNvGrpSpPr/>
            <p:nvPr/>
          </p:nvGrpSpPr>
          <p:grpSpPr>
            <a:xfrm>
              <a:off x="7522664" y="7233338"/>
              <a:ext cx="795750" cy="1324034"/>
              <a:chOff x="1963725" y="4797794"/>
              <a:chExt cx="1126915" cy="1875053"/>
            </a:xfrm>
          </p:grpSpPr>
          <p:sp>
            <p:nvSpPr>
              <p:cNvPr id="834" name="円/楕円 320"/>
              <p:cNvSpPr/>
              <p:nvPr/>
            </p:nvSpPr>
            <p:spPr>
              <a:xfrm>
                <a:off x="2334812" y="4842768"/>
                <a:ext cx="462716" cy="537750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6" name="フリーフォーム: 図形 835"/>
              <p:cNvSpPr/>
              <p:nvPr/>
            </p:nvSpPr>
            <p:spPr bwMode="auto">
              <a:xfrm>
                <a:off x="1963725" y="4797794"/>
                <a:ext cx="1126915" cy="1875053"/>
              </a:xfrm>
              <a:custGeom>
                <a:avLst/>
                <a:gdLst>
                  <a:gd name="connsiteX0" fmla="*/ 585651 w 1126915"/>
                  <a:gd name="connsiteY0" fmla="*/ 419292 h 1875053"/>
                  <a:gd name="connsiteX1" fmla="*/ 502349 w 1126915"/>
                  <a:gd name="connsiteY1" fmla="*/ 506301 h 1875053"/>
                  <a:gd name="connsiteX2" fmla="*/ 511695 w 1126915"/>
                  <a:gd name="connsiteY2" fmla="*/ 511801 h 1875053"/>
                  <a:gd name="connsiteX3" fmla="*/ 659605 w 1126915"/>
                  <a:gd name="connsiteY3" fmla="*/ 511801 h 1875053"/>
                  <a:gd name="connsiteX4" fmla="*/ 668952 w 1126915"/>
                  <a:gd name="connsiteY4" fmla="*/ 506301 h 1875053"/>
                  <a:gd name="connsiteX5" fmla="*/ 585651 w 1126915"/>
                  <a:gd name="connsiteY5" fmla="*/ 419292 h 1875053"/>
                  <a:gd name="connsiteX6" fmla="*/ 638893 w 1126915"/>
                  <a:gd name="connsiteY6" fmla="*/ 245804 h 1875053"/>
                  <a:gd name="connsiteX7" fmla="*/ 636235 w 1126915"/>
                  <a:gd name="connsiteY7" fmla="*/ 259557 h 1875053"/>
                  <a:gd name="connsiteX8" fmla="*/ 719537 w 1126915"/>
                  <a:gd name="connsiteY8" fmla="*/ 346566 h 1875053"/>
                  <a:gd name="connsiteX9" fmla="*/ 802838 w 1126915"/>
                  <a:gd name="connsiteY9" fmla="*/ 259557 h 1875053"/>
                  <a:gd name="connsiteX10" fmla="*/ 800180 w 1126915"/>
                  <a:gd name="connsiteY10" fmla="*/ 245804 h 1875053"/>
                  <a:gd name="connsiteX11" fmla="*/ 793492 w 1126915"/>
                  <a:gd name="connsiteY11" fmla="*/ 254057 h 1875053"/>
                  <a:gd name="connsiteX12" fmla="*/ 719537 w 1126915"/>
                  <a:gd name="connsiteY12" fmla="*/ 279540 h 1875053"/>
                  <a:gd name="connsiteX13" fmla="*/ 645582 w 1126915"/>
                  <a:gd name="connsiteY13" fmla="*/ 254057 h 1875053"/>
                  <a:gd name="connsiteX14" fmla="*/ 386481 w 1126915"/>
                  <a:gd name="connsiteY14" fmla="*/ 245804 h 1875053"/>
                  <a:gd name="connsiteX15" fmla="*/ 383823 w 1126915"/>
                  <a:gd name="connsiteY15" fmla="*/ 259557 h 1875053"/>
                  <a:gd name="connsiteX16" fmla="*/ 467125 w 1126915"/>
                  <a:gd name="connsiteY16" fmla="*/ 346566 h 1875053"/>
                  <a:gd name="connsiteX17" fmla="*/ 550426 w 1126915"/>
                  <a:gd name="connsiteY17" fmla="*/ 259557 h 1875053"/>
                  <a:gd name="connsiteX18" fmla="*/ 547768 w 1126915"/>
                  <a:gd name="connsiteY18" fmla="*/ 245804 h 1875053"/>
                  <a:gd name="connsiteX19" fmla="*/ 541080 w 1126915"/>
                  <a:gd name="connsiteY19" fmla="*/ 254057 h 1875053"/>
                  <a:gd name="connsiteX20" fmla="*/ 467125 w 1126915"/>
                  <a:gd name="connsiteY20" fmla="*/ 279540 h 1875053"/>
                  <a:gd name="connsiteX21" fmla="*/ 393170 w 1126915"/>
                  <a:gd name="connsiteY21" fmla="*/ 254057 h 1875053"/>
                  <a:gd name="connsiteX22" fmla="*/ 607251 w 1126915"/>
                  <a:gd name="connsiteY22" fmla="*/ 0 h 1875053"/>
                  <a:gd name="connsiteX23" fmla="*/ 874391 w 1126915"/>
                  <a:gd name="connsiteY23" fmla="*/ 308600 h 1875053"/>
                  <a:gd name="connsiteX24" fmla="*/ 661090 w 1126915"/>
                  <a:gd name="connsiteY24" fmla="*/ 610929 h 1875053"/>
                  <a:gd name="connsiteX25" fmla="*/ 647508 w 1126915"/>
                  <a:gd name="connsiteY25" fmla="*/ 612510 h 1875053"/>
                  <a:gd name="connsiteX26" fmla="*/ 648324 w 1126915"/>
                  <a:gd name="connsiteY26" fmla="*/ 617916 h 1875053"/>
                  <a:gd name="connsiteX27" fmla="*/ 642008 w 1126915"/>
                  <a:gd name="connsiteY27" fmla="*/ 618544 h 1875053"/>
                  <a:gd name="connsiteX28" fmla="*/ 640372 w 1126915"/>
                  <a:gd name="connsiteY28" fmla="*/ 677649 h 1875053"/>
                  <a:gd name="connsiteX29" fmla="*/ 658189 w 1126915"/>
                  <a:gd name="connsiteY29" fmla="*/ 698137 h 1875053"/>
                  <a:gd name="connsiteX30" fmla="*/ 660498 w 1126915"/>
                  <a:gd name="connsiteY30" fmla="*/ 698657 h 1875053"/>
                  <a:gd name="connsiteX31" fmla="*/ 845620 w 1126915"/>
                  <a:gd name="connsiteY31" fmla="*/ 829217 h 1875053"/>
                  <a:gd name="connsiteX32" fmla="*/ 1021999 w 1126915"/>
                  <a:gd name="connsiteY32" fmla="*/ 682230 h 1875053"/>
                  <a:gd name="connsiteX33" fmla="*/ 1068740 w 1126915"/>
                  <a:gd name="connsiteY33" fmla="*/ 667667 h 1875053"/>
                  <a:gd name="connsiteX34" fmla="*/ 1112088 w 1126915"/>
                  <a:gd name="connsiteY34" fmla="*/ 690419 h 1875053"/>
                  <a:gd name="connsiteX35" fmla="*/ 1103899 w 1126915"/>
                  <a:gd name="connsiteY35" fmla="*/ 780508 h 1875053"/>
                  <a:gd name="connsiteX36" fmla="*/ 893863 w 1126915"/>
                  <a:gd name="connsiteY36" fmla="*/ 955542 h 1875053"/>
                  <a:gd name="connsiteX37" fmla="*/ 872950 w 1126915"/>
                  <a:gd name="connsiteY37" fmla="*/ 962058 h 1875053"/>
                  <a:gd name="connsiteX38" fmla="*/ 857959 w 1126915"/>
                  <a:gd name="connsiteY38" fmla="*/ 971538 h 1875053"/>
                  <a:gd name="connsiteX39" fmla="*/ 849001 w 1126915"/>
                  <a:gd name="connsiteY39" fmla="*/ 969520 h 1875053"/>
                  <a:gd name="connsiteX40" fmla="*/ 847123 w 1126915"/>
                  <a:gd name="connsiteY40" fmla="*/ 970105 h 1875053"/>
                  <a:gd name="connsiteX41" fmla="*/ 843758 w 1126915"/>
                  <a:gd name="connsiteY41" fmla="*/ 968339 h 1875053"/>
                  <a:gd name="connsiteX42" fmla="*/ 810198 w 1126915"/>
                  <a:gd name="connsiteY42" fmla="*/ 960780 h 1875053"/>
                  <a:gd name="connsiteX43" fmla="*/ 679591 w 1126915"/>
                  <a:gd name="connsiteY43" fmla="*/ 868668 h 1875053"/>
                  <a:gd name="connsiteX44" fmla="*/ 592335 w 1126915"/>
                  <a:gd name="connsiteY44" fmla="*/ 1194310 h 1875053"/>
                  <a:gd name="connsiteX45" fmla="*/ 565781 w 1126915"/>
                  <a:gd name="connsiteY45" fmla="*/ 1247772 h 1875053"/>
                  <a:gd name="connsiteX46" fmla="*/ 564040 w 1126915"/>
                  <a:gd name="connsiteY46" fmla="*/ 1249285 h 1875053"/>
                  <a:gd name="connsiteX47" fmla="*/ 600286 w 1126915"/>
                  <a:gd name="connsiteY47" fmla="*/ 1518961 h 1875053"/>
                  <a:gd name="connsiteX48" fmla="*/ 599769 w 1126915"/>
                  <a:gd name="connsiteY48" fmla="*/ 1526827 h 1875053"/>
                  <a:gd name="connsiteX49" fmla="*/ 601960 w 1126915"/>
                  <a:gd name="connsiteY49" fmla="*/ 1537679 h 1875053"/>
                  <a:gd name="connsiteX50" fmla="*/ 601961 w 1126915"/>
                  <a:gd name="connsiteY50" fmla="*/ 1811088 h 1875053"/>
                  <a:gd name="connsiteX51" fmla="*/ 537996 w 1126915"/>
                  <a:gd name="connsiteY51" fmla="*/ 1875053 h 1875053"/>
                  <a:gd name="connsiteX52" fmla="*/ 474031 w 1126915"/>
                  <a:gd name="connsiteY52" fmla="*/ 1811088 h 1875053"/>
                  <a:gd name="connsiteX53" fmla="*/ 474031 w 1126915"/>
                  <a:gd name="connsiteY53" fmla="*/ 1545219 h 1875053"/>
                  <a:gd name="connsiteX54" fmla="*/ 470963 w 1126915"/>
                  <a:gd name="connsiteY54" fmla="*/ 1536343 h 1875053"/>
                  <a:gd name="connsiteX55" fmla="*/ 439542 w 1126915"/>
                  <a:gd name="connsiteY55" fmla="*/ 1302567 h 1875053"/>
                  <a:gd name="connsiteX56" fmla="*/ 408227 w 1126915"/>
                  <a:gd name="connsiteY56" fmla="*/ 1300605 h 1875053"/>
                  <a:gd name="connsiteX57" fmla="*/ 408227 w 1126915"/>
                  <a:gd name="connsiteY57" fmla="*/ 1300606 h 1875053"/>
                  <a:gd name="connsiteX58" fmla="*/ 354766 w 1126915"/>
                  <a:gd name="connsiteY58" fmla="*/ 1274051 h 1875053"/>
                  <a:gd name="connsiteX59" fmla="*/ 345546 w 1126915"/>
                  <a:gd name="connsiteY59" fmla="*/ 1263449 h 1875053"/>
                  <a:gd name="connsiteX60" fmla="*/ 209683 w 1126915"/>
                  <a:gd name="connsiteY60" fmla="*/ 1357973 h 1875053"/>
                  <a:gd name="connsiteX61" fmla="*/ 128279 w 1126915"/>
                  <a:gd name="connsiteY61" fmla="*/ 1661777 h 1875053"/>
                  <a:gd name="connsiteX62" fmla="*/ 48373 w 1126915"/>
                  <a:gd name="connsiteY62" fmla="*/ 1707911 h 1875053"/>
                  <a:gd name="connsiteX63" fmla="*/ 2239 w 1126915"/>
                  <a:gd name="connsiteY63" fmla="*/ 1628005 h 1875053"/>
                  <a:gd name="connsiteX64" fmla="*/ 87685 w 1126915"/>
                  <a:gd name="connsiteY64" fmla="*/ 1309117 h 1875053"/>
                  <a:gd name="connsiteX65" fmla="*/ 99210 w 1126915"/>
                  <a:gd name="connsiteY65" fmla="*/ 1285913 h 1875053"/>
                  <a:gd name="connsiteX66" fmla="*/ 109082 w 1126915"/>
                  <a:gd name="connsiteY66" fmla="*/ 1277328 h 1875053"/>
                  <a:gd name="connsiteX67" fmla="*/ 124027 w 1126915"/>
                  <a:gd name="connsiteY67" fmla="*/ 1261721 h 1875053"/>
                  <a:gd name="connsiteX68" fmla="*/ 300527 w 1126915"/>
                  <a:gd name="connsiteY68" fmla="*/ 1138925 h 1875053"/>
                  <a:gd name="connsiteX69" fmla="*/ 301932 w 1126915"/>
                  <a:gd name="connsiteY69" fmla="*/ 1116498 h 1875053"/>
                  <a:gd name="connsiteX70" fmla="*/ 392151 w 1126915"/>
                  <a:gd name="connsiteY70" fmla="*/ 779793 h 1875053"/>
                  <a:gd name="connsiteX71" fmla="*/ 269105 w 1126915"/>
                  <a:gd name="connsiteY71" fmla="*/ 786042 h 1875053"/>
                  <a:gd name="connsiteX72" fmla="*/ 221007 w 1126915"/>
                  <a:gd name="connsiteY72" fmla="*/ 1010544 h 1875053"/>
                  <a:gd name="connsiteX73" fmla="*/ 145061 w 1126915"/>
                  <a:gd name="connsiteY73" fmla="*/ 1059690 h 1875053"/>
                  <a:gd name="connsiteX74" fmla="*/ 95916 w 1126915"/>
                  <a:gd name="connsiteY74" fmla="*/ 983744 h 1875053"/>
                  <a:gd name="connsiteX75" fmla="*/ 153193 w 1126915"/>
                  <a:gd name="connsiteY75" fmla="*/ 716403 h 1875053"/>
                  <a:gd name="connsiteX76" fmla="*/ 158212 w 1126915"/>
                  <a:gd name="connsiteY76" fmla="*/ 707377 h 1875053"/>
                  <a:gd name="connsiteX77" fmla="*/ 158917 w 1126915"/>
                  <a:gd name="connsiteY77" fmla="*/ 702661 h 1875053"/>
                  <a:gd name="connsiteX78" fmla="*/ 215798 w 1126915"/>
                  <a:gd name="connsiteY78" fmla="*/ 660655 h 1875053"/>
                  <a:gd name="connsiteX79" fmla="*/ 488855 w 1126915"/>
                  <a:gd name="connsiteY79" fmla="*/ 646786 h 1875053"/>
                  <a:gd name="connsiteX80" fmla="*/ 499153 w 1126915"/>
                  <a:gd name="connsiteY80" fmla="*/ 650452 h 1875053"/>
                  <a:gd name="connsiteX81" fmla="*/ 510083 w 1126915"/>
                  <a:gd name="connsiteY81" fmla="*/ 647267 h 1875053"/>
                  <a:gd name="connsiteX82" fmla="*/ 529920 w 1126915"/>
                  <a:gd name="connsiteY82" fmla="*/ 600273 h 1875053"/>
                  <a:gd name="connsiteX83" fmla="*/ 468731 w 1126915"/>
                  <a:gd name="connsiteY83" fmla="*/ 572521 h 1875053"/>
                  <a:gd name="connsiteX84" fmla="*/ 340111 w 1126915"/>
                  <a:gd name="connsiteY84" fmla="*/ 308599 h 1875053"/>
                  <a:gd name="connsiteX85" fmla="*/ 607251 w 1126915"/>
                  <a:gd name="connsiteY85" fmla="*/ 0 h 187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126915" h="1875053">
                    <a:moveTo>
                      <a:pt x="585651" y="419292"/>
                    </a:moveTo>
                    <a:cubicBezTo>
                      <a:pt x="539644" y="419292"/>
                      <a:pt x="502349" y="458247"/>
                      <a:pt x="502349" y="506301"/>
                    </a:cubicBezTo>
                    <a:lnTo>
                      <a:pt x="511695" y="511801"/>
                    </a:lnTo>
                    <a:cubicBezTo>
                      <a:pt x="537462" y="510425"/>
                      <a:pt x="633839" y="510425"/>
                      <a:pt x="659605" y="511801"/>
                    </a:cubicBezTo>
                    <a:lnTo>
                      <a:pt x="668952" y="506301"/>
                    </a:lnTo>
                    <a:cubicBezTo>
                      <a:pt x="668952" y="458247"/>
                      <a:pt x="631657" y="419292"/>
                      <a:pt x="585651" y="419292"/>
                    </a:cubicBezTo>
                    <a:close/>
                    <a:moveTo>
                      <a:pt x="638893" y="245804"/>
                    </a:moveTo>
                    <a:lnTo>
                      <a:pt x="636235" y="259557"/>
                    </a:lnTo>
                    <a:cubicBezTo>
                      <a:pt x="636235" y="307611"/>
                      <a:pt x="673530" y="346566"/>
                      <a:pt x="719537" y="346566"/>
                    </a:cubicBezTo>
                    <a:cubicBezTo>
                      <a:pt x="765543" y="346566"/>
                      <a:pt x="802838" y="307611"/>
                      <a:pt x="802838" y="259557"/>
                    </a:cubicBezTo>
                    <a:lnTo>
                      <a:pt x="800180" y="245804"/>
                    </a:lnTo>
                    <a:lnTo>
                      <a:pt x="793492" y="254057"/>
                    </a:lnTo>
                    <a:cubicBezTo>
                      <a:pt x="774565" y="269802"/>
                      <a:pt x="748418" y="279540"/>
                      <a:pt x="719537" y="279540"/>
                    </a:cubicBezTo>
                    <a:cubicBezTo>
                      <a:pt x="690655" y="279540"/>
                      <a:pt x="664508" y="269802"/>
                      <a:pt x="645582" y="254057"/>
                    </a:cubicBezTo>
                    <a:close/>
                    <a:moveTo>
                      <a:pt x="386481" y="245804"/>
                    </a:moveTo>
                    <a:lnTo>
                      <a:pt x="383823" y="259557"/>
                    </a:lnTo>
                    <a:cubicBezTo>
                      <a:pt x="383823" y="307611"/>
                      <a:pt x="421118" y="346566"/>
                      <a:pt x="467125" y="346566"/>
                    </a:cubicBezTo>
                    <a:cubicBezTo>
                      <a:pt x="513131" y="346566"/>
                      <a:pt x="550426" y="307611"/>
                      <a:pt x="550426" y="259557"/>
                    </a:cubicBezTo>
                    <a:lnTo>
                      <a:pt x="547768" y="245804"/>
                    </a:lnTo>
                    <a:lnTo>
                      <a:pt x="541080" y="254057"/>
                    </a:lnTo>
                    <a:cubicBezTo>
                      <a:pt x="522153" y="269802"/>
                      <a:pt x="496006" y="279540"/>
                      <a:pt x="467125" y="279540"/>
                    </a:cubicBezTo>
                    <a:cubicBezTo>
                      <a:pt x="438243" y="279540"/>
                      <a:pt x="412096" y="269802"/>
                      <a:pt x="393170" y="254057"/>
                    </a:cubicBezTo>
                    <a:close/>
                    <a:moveTo>
                      <a:pt x="607251" y="0"/>
                    </a:moveTo>
                    <a:cubicBezTo>
                      <a:pt x="754789" y="0"/>
                      <a:pt x="874392" y="138165"/>
                      <a:pt x="874391" y="308600"/>
                    </a:cubicBezTo>
                    <a:cubicBezTo>
                      <a:pt x="874392" y="457729"/>
                      <a:pt x="782821" y="582153"/>
                      <a:pt x="661090" y="610929"/>
                    </a:cubicBezTo>
                    <a:lnTo>
                      <a:pt x="647508" y="612510"/>
                    </a:lnTo>
                    <a:lnTo>
                      <a:pt x="648324" y="617916"/>
                    </a:lnTo>
                    <a:lnTo>
                      <a:pt x="642008" y="618544"/>
                    </a:lnTo>
                    <a:lnTo>
                      <a:pt x="640372" y="677649"/>
                    </a:lnTo>
                    <a:lnTo>
                      <a:pt x="658189" y="698137"/>
                    </a:lnTo>
                    <a:lnTo>
                      <a:pt x="660498" y="698657"/>
                    </a:lnTo>
                    <a:lnTo>
                      <a:pt x="845620" y="829217"/>
                    </a:lnTo>
                    <a:lnTo>
                      <a:pt x="1021999" y="682230"/>
                    </a:lnTo>
                    <a:cubicBezTo>
                      <a:pt x="1035569" y="670922"/>
                      <a:pt x="1052437" y="666185"/>
                      <a:pt x="1068740" y="667667"/>
                    </a:cubicBezTo>
                    <a:cubicBezTo>
                      <a:pt x="1085043" y="669149"/>
                      <a:pt x="1100780" y="676850"/>
                      <a:pt x="1112088" y="690419"/>
                    </a:cubicBezTo>
                    <a:cubicBezTo>
                      <a:pt x="1134704" y="717558"/>
                      <a:pt x="1131038" y="757892"/>
                      <a:pt x="1103899" y="780508"/>
                    </a:cubicBezTo>
                    <a:lnTo>
                      <a:pt x="893863" y="955542"/>
                    </a:lnTo>
                    <a:lnTo>
                      <a:pt x="872950" y="962058"/>
                    </a:lnTo>
                    <a:lnTo>
                      <a:pt x="857959" y="971538"/>
                    </a:lnTo>
                    <a:lnTo>
                      <a:pt x="849001" y="969520"/>
                    </a:lnTo>
                    <a:lnTo>
                      <a:pt x="847123" y="970105"/>
                    </a:lnTo>
                    <a:lnTo>
                      <a:pt x="843758" y="968339"/>
                    </a:lnTo>
                    <a:lnTo>
                      <a:pt x="810198" y="960780"/>
                    </a:lnTo>
                    <a:lnTo>
                      <a:pt x="679591" y="868668"/>
                    </a:lnTo>
                    <a:lnTo>
                      <a:pt x="592335" y="1194310"/>
                    </a:lnTo>
                    <a:cubicBezTo>
                      <a:pt x="586963" y="1214358"/>
                      <a:pt x="577783" y="1232369"/>
                      <a:pt x="565781" y="1247772"/>
                    </a:cubicBezTo>
                    <a:lnTo>
                      <a:pt x="564040" y="1249285"/>
                    </a:lnTo>
                    <a:lnTo>
                      <a:pt x="600286" y="1518961"/>
                    </a:lnTo>
                    <a:cubicBezTo>
                      <a:pt x="600114" y="1521583"/>
                      <a:pt x="599941" y="1524205"/>
                      <a:pt x="599769" y="1526827"/>
                    </a:cubicBezTo>
                    <a:lnTo>
                      <a:pt x="601960" y="1537679"/>
                    </a:lnTo>
                    <a:cubicBezTo>
                      <a:pt x="601960" y="1628815"/>
                      <a:pt x="601961" y="1719952"/>
                      <a:pt x="601961" y="1811088"/>
                    </a:cubicBezTo>
                    <a:cubicBezTo>
                      <a:pt x="601961" y="1846415"/>
                      <a:pt x="573323" y="1875053"/>
                      <a:pt x="537996" y="1875053"/>
                    </a:cubicBezTo>
                    <a:cubicBezTo>
                      <a:pt x="502669" y="1875053"/>
                      <a:pt x="474031" y="1846415"/>
                      <a:pt x="474031" y="1811088"/>
                    </a:cubicBezTo>
                    <a:lnTo>
                      <a:pt x="474031" y="1545219"/>
                    </a:lnTo>
                    <a:lnTo>
                      <a:pt x="470963" y="1536343"/>
                    </a:lnTo>
                    <a:lnTo>
                      <a:pt x="439542" y="1302567"/>
                    </a:lnTo>
                    <a:lnTo>
                      <a:pt x="408227" y="1300605"/>
                    </a:lnTo>
                    <a:lnTo>
                      <a:pt x="408227" y="1300606"/>
                    </a:lnTo>
                    <a:cubicBezTo>
                      <a:pt x="388179" y="1295234"/>
                      <a:pt x="370169" y="1286054"/>
                      <a:pt x="354766" y="1274051"/>
                    </a:cubicBezTo>
                    <a:lnTo>
                      <a:pt x="345546" y="1263449"/>
                    </a:lnTo>
                    <a:lnTo>
                      <a:pt x="209683" y="1357973"/>
                    </a:lnTo>
                    <a:lnTo>
                      <a:pt x="128279" y="1661777"/>
                    </a:lnTo>
                    <a:cubicBezTo>
                      <a:pt x="118953" y="1696582"/>
                      <a:pt x="83178" y="1717237"/>
                      <a:pt x="48373" y="1707911"/>
                    </a:cubicBezTo>
                    <a:cubicBezTo>
                      <a:pt x="13568" y="1698585"/>
                      <a:pt x="-7087" y="1662810"/>
                      <a:pt x="2239" y="1628005"/>
                    </a:cubicBezTo>
                    <a:lnTo>
                      <a:pt x="87685" y="1309117"/>
                    </a:lnTo>
                    <a:cubicBezTo>
                      <a:pt x="90016" y="1300415"/>
                      <a:pt x="94001" y="1292598"/>
                      <a:pt x="99210" y="1285913"/>
                    </a:cubicBezTo>
                    <a:lnTo>
                      <a:pt x="109082" y="1277328"/>
                    </a:lnTo>
                    <a:lnTo>
                      <a:pt x="124027" y="1261721"/>
                    </a:lnTo>
                    <a:lnTo>
                      <a:pt x="300527" y="1138925"/>
                    </a:lnTo>
                    <a:lnTo>
                      <a:pt x="301932" y="1116498"/>
                    </a:lnTo>
                    <a:lnTo>
                      <a:pt x="392151" y="779793"/>
                    </a:lnTo>
                    <a:lnTo>
                      <a:pt x="269105" y="786042"/>
                    </a:lnTo>
                    <a:lnTo>
                      <a:pt x="221007" y="1010544"/>
                    </a:lnTo>
                    <a:cubicBezTo>
                      <a:pt x="213606" y="1045087"/>
                      <a:pt x="179604" y="1067090"/>
                      <a:pt x="145061" y="1059690"/>
                    </a:cubicBezTo>
                    <a:cubicBezTo>
                      <a:pt x="110518" y="1052289"/>
                      <a:pt x="88515" y="1018287"/>
                      <a:pt x="95916" y="983744"/>
                    </a:cubicBezTo>
                    <a:lnTo>
                      <a:pt x="153193" y="716403"/>
                    </a:lnTo>
                    <a:lnTo>
                      <a:pt x="158212" y="707377"/>
                    </a:lnTo>
                    <a:lnTo>
                      <a:pt x="158917" y="702661"/>
                    </a:lnTo>
                    <a:cubicBezTo>
                      <a:pt x="167451" y="679240"/>
                      <a:pt x="189337" y="661999"/>
                      <a:pt x="215798" y="660655"/>
                    </a:cubicBezTo>
                    <a:lnTo>
                      <a:pt x="488855" y="646786"/>
                    </a:lnTo>
                    <a:lnTo>
                      <a:pt x="499153" y="650452"/>
                    </a:lnTo>
                    <a:lnTo>
                      <a:pt x="510083" y="647267"/>
                    </a:lnTo>
                    <a:lnTo>
                      <a:pt x="529920" y="600273"/>
                    </a:lnTo>
                    <a:lnTo>
                      <a:pt x="468731" y="572521"/>
                    </a:lnTo>
                    <a:cubicBezTo>
                      <a:pt x="391621" y="518397"/>
                      <a:pt x="340112" y="420447"/>
                      <a:pt x="340111" y="308599"/>
                    </a:cubicBezTo>
                    <a:cubicBezTo>
                      <a:pt x="340112" y="138165"/>
                      <a:pt x="459714" y="0"/>
                      <a:pt x="607251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44" name="フリーフォーム: 図形 843"/>
            <p:cNvSpPr>
              <a:spLocks noChangeArrowheads="1"/>
            </p:cNvSpPr>
            <p:nvPr/>
          </p:nvSpPr>
          <p:spPr bwMode="auto">
            <a:xfrm flipH="1">
              <a:off x="7120704" y="7946815"/>
              <a:ext cx="1283630" cy="808243"/>
            </a:xfrm>
            <a:custGeom>
              <a:avLst/>
              <a:gdLst>
                <a:gd name="connsiteX0" fmla="*/ 437140 w 2538869"/>
                <a:gd name="connsiteY0" fmla="*/ 1166786 h 1598611"/>
                <a:gd name="connsiteX1" fmla="*/ 438430 w 2538869"/>
                <a:gd name="connsiteY1" fmla="*/ 1173175 h 1598611"/>
                <a:gd name="connsiteX2" fmla="*/ 546764 w 2538869"/>
                <a:gd name="connsiteY2" fmla="*/ 1244983 h 1598611"/>
                <a:gd name="connsiteX3" fmla="*/ 946007 w 2538869"/>
                <a:gd name="connsiteY3" fmla="*/ 1244984 h 1598611"/>
                <a:gd name="connsiteX4" fmla="*/ 931819 w 2538869"/>
                <a:gd name="connsiteY4" fmla="*/ 1290710 h 1598611"/>
                <a:gd name="connsiteX5" fmla="*/ 547610 w 2538869"/>
                <a:gd name="connsiteY5" fmla="*/ 1545529 h 1598611"/>
                <a:gd name="connsiteX6" fmla="*/ 163402 w 2538869"/>
                <a:gd name="connsiteY6" fmla="*/ 1290710 h 1598611"/>
                <a:gd name="connsiteX7" fmla="*/ 148913 w 2538869"/>
                <a:gd name="connsiteY7" fmla="*/ 1244016 h 1598611"/>
                <a:gd name="connsiteX8" fmla="*/ 1081945 w 2538869"/>
                <a:gd name="connsiteY8" fmla="*/ 880442 h 1598611"/>
                <a:gd name="connsiteX9" fmla="*/ 1361669 w 2538869"/>
                <a:gd name="connsiteY9" fmla="*/ 880443 h 1598611"/>
                <a:gd name="connsiteX10" fmla="*/ 1204994 w 2538869"/>
                <a:gd name="connsiteY10" fmla="*/ 1016228 h 1598611"/>
                <a:gd name="connsiteX11" fmla="*/ 1173344 w 2538869"/>
                <a:gd name="connsiteY11" fmla="*/ 1009838 h 1598611"/>
                <a:gd name="connsiteX12" fmla="*/ 1116617 w 2538869"/>
                <a:gd name="connsiteY12" fmla="*/ 1009838 h 1598611"/>
                <a:gd name="connsiteX13" fmla="*/ 430159 w 2538869"/>
                <a:gd name="connsiteY13" fmla="*/ 729972 h 1598611"/>
                <a:gd name="connsiteX14" fmla="*/ 507163 w 2538869"/>
                <a:gd name="connsiteY14" fmla="*/ 1017354 h 1598611"/>
                <a:gd name="connsiteX15" fmla="*/ 481028 w 2538869"/>
                <a:gd name="connsiteY15" fmla="*/ 1029918 h 1598611"/>
                <a:gd name="connsiteX16" fmla="*/ 438430 w 2538869"/>
                <a:gd name="connsiteY16" fmla="*/ 1081646 h 1598611"/>
                <a:gd name="connsiteX17" fmla="*/ 429191 w 2538869"/>
                <a:gd name="connsiteY17" fmla="*/ 1127410 h 1598611"/>
                <a:gd name="connsiteX18" fmla="*/ 432442 w 2538869"/>
                <a:gd name="connsiteY18" fmla="*/ 1143512 h 1598611"/>
                <a:gd name="connsiteX19" fmla="*/ 141886 w 2538869"/>
                <a:gd name="connsiteY19" fmla="*/ 1221366 h 1598611"/>
                <a:gd name="connsiteX20" fmla="*/ 139103 w 2538869"/>
                <a:gd name="connsiteY20" fmla="*/ 1212398 h 1598611"/>
                <a:gd name="connsiteX21" fmla="*/ 130631 w 2538869"/>
                <a:gd name="connsiteY21" fmla="*/ 1128322 h 1598611"/>
                <a:gd name="connsiteX22" fmla="*/ 385311 w 2538869"/>
                <a:gd name="connsiteY22" fmla="*/ 743903 h 1598611"/>
                <a:gd name="connsiteX23" fmla="*/ 547610 w 2538869"/>
                <a:gd name="connsiteY23" fmla="*/ 711114 h 1598611"/>
                <a:gd name="connsiteX24" fmla="*/ 931819 w 2538869"/>
                <a:gd name="connsiteY24" fmla="*/ 965934 h 1598611"/>
                <a:gd name="connsiteX25" fmla="*/ 945442 w 2538869"/>
                <a:gd name="connsiteY25" fmla="*/ 1009838 h 1598611"/>
                <a:gd name="connsiteX26" fmla="*/ 546764 w 2538869"/>
                <a:gd name="connsiteY26" fmla="*/ 1009838 h 1598611"/>
                <a:gd name="connsiteX27" fmla="*/ 530334 w 2538869"/>
                <a:gd name="connsiteY27" fmla="*/ 1012322 h 1598611"/>
                <a:gd name="connsiteX28" fmla="*/ 452795 w 2538869"/>
                <a:gd name="connsiteY28" fmla="*/ 722941 h 1598611"/>
                <a:gd name="connsiteX29" fmla="*/ 463580 w 2538869"/>
                <a:gd name="connsiteY29" fmla="*/ 719591 h 1598611"/>
                <a:gd name="connsiteX30" fmla="*/ 547610 w 2538869"/>
                <a:gd name="connsiteY30" fmla="*/ 711114 h 1598611"/>
                <a:gd name="connsiteX31" fmla="*/ 2068837 w 2538869"/>
                <a:gd name="connsiteY31" fmla="*/ 707021 h 1598611"/>
                <a:gd name="connsiteX32" fmla="*/ 2489908 w 2538869"/>
                <a:gd name="connsiteY32" fmla="*/ 1128322 h 1598611"/>
                <a:gd name="connsiteX33" fmla="*/ 2068837 w 2538869"/>
                <a:gd name="connsiteY33" fmla="*/ 1549623 h 1598611"/>
                <a:gd name="connsiteX34" fmla="*/ 1647767 w 2538869"/>
                <a:gd name="connsiteY34" fmla="*/ 1128322 h 1598611"/>
                <a:gd name="connsiteX35" fmla="*/ 1833419 w 2538869"/>
                <a:gd name="connsiteY35" fmla="*/ 778976 h 1598611"/>
                <a:gd name="connsiteX36" fmla="*/ 1867133 w 2538869"/>
                <a:gd name="connsiteY36" fmla="*/ 760666 h 1598611"/>
                <a:gd name="connsiteX37" fmla="*/ 2004834 w 2538869"/>
                <a:gd name="connsiteY37" fmla="*/ 1038604 h 1598611"/>
                <a:gd name="connsiteX38" fmla="*/ 2004738 w 2538869"/>
                <a:gd name="connsiteY38" fmla="*/ 1038669 h 1598611"/>
                <a:gd name="connsiteX39" fmla="*/ 1975923 w 2538869"/>
                <a:gd name="connsiteY39" fmla="*/ 1108271 h 1598611"/>
                <a:gd name="connsiteX40" fmla="*/ 2074302 w 2538869"/>
                <a:gd name="connsiteY40" fmla="*/ 1206704 h 1598611"/>
                <a:gd name="connsiteX41" fmla="*/ 2172681 w 2538869"/>
                <a:gd name="connsiteY41" fmla="*/ 1108271 h 1598611"/>
                <a:gd name="connsiteX42" fmla="*/ 2074302 w 2538869"/>
                <a:gd name="connsiteY42" fmla="*/ 1009838 h 1598611"/>
                <a:gd name="connsiteX43" fmla="*/ 2065335 w 2538869"/>
                <a:gd name="connsiteY43" fmla="*/ 1011650 h 1598611"/>
                <a:gd name="connsiteX44" fmla="*/ 1927364 w 2538869"/>
                <a:gd name="connsiteY44" fmla="*/ 733167 h 1598611"/>
                <a:gd name="connsiteX45" fmla="*/ 1983981 w 2538869"/>
                <a:gd name="connsiteY45" fmla="*/ 715581 h 1598611"/>
                <a:gd name="connsiteX46" fmla="*/ 2068837 w 2538869"/>
                <a:gd name="connsiteY46" fmla="*/ 707021 h 1598611"/>
                <a:gd name="connsiteX47" fmla="*/ 970921 w 2538869"/>
                <a:gd name="connsiteY47" fmla="*/ 646027 h 1598611"/>
                <a:gd name="connsiteX48" fmla="*/ 1068403 w 2538869"/>
                <a:gd name="connsiteY48" fmla="*/ 1009838 h 1598611"/>
                <a:gd name="connsiteX49" fmla="*/ 1034917 w 2538869"/>
                <a:gd name="connsiteY49" fmla="*/ 1009838 h 1598611"/>
                <a:gd name="connsiteX50" fmla="*/ 1010916 w 2538869"/>
                <a:gd name="connsiteY50" fmla="*/ 932487 h 1598611"/>
                <a:gd name="connsiteX51" fmla="*/ 828731 w 2538869"/>
                <a:gd name="connsiteY51" fmla="*/ 711140 h 1598611"/>
                <a:gd name="connsiteX52" fmla="*/ 795424 w 2538869"/>
                <a:gd name="connsiteY52" fmla="*/ 693052 h 1598611"/>
                <a:gd name="connsiteX53" fmla="*/ 844563 w 2538869"/>
                <a:gd name="connsiteY53" fmla="*/ 679885 h 1598611"/>
                <a:gd name="connsiteX54" fmla="*/ 845962 w 2538869"/>
                <a:gd name="connsiteY54" fmla="*/ 680693 h 1598611"/>
                <a:gd name="connsiteX55" fmla="*/ 860903 w 2538869"/>
                <a:gd name="connsiteY55" fmla="*/ 676690 h 1598611"/>
                <a:gd name="connsiteX56" fmla="*/ 860607 w 2538869"/>
                <a:gd name="connsiteY56" fmla="*/ 675586 h 1598611"/>
                <a:gd name="connsiteX57" fmla="*/ 547610 w 2538869"/>
                <a:gd name="connsiteY57" fmla="*/ 642085 h 1598611"/>
                <a:gd name="connsiteX58" fmla="*/ 995386 w 2538869"/>
                <a:gd name="connsiteY58" fmla="*/ 939052 h 1598611"/>
                <a:gd name="connsiteX59" fmla="*/ 1017350 w 2538869"/>
                <a:gd name="connsiteY59" fmla="*/ 1009838 h 1598611"/>
                <a:gd name="connsiteX60" fmla="*/ 1000741 w 2538869"/>
                <a:gd name="connsiteY60" fmla="*/ 1009838 h 1598611"/>
                <a:gd name="connsiteX61" fmla="*/ 983755 w 2538869"/>
                <a:gd name="connsiteY61" fmla="*/ 955083 h 1598611"/>
                <a:gd name="connsiteX62" fmla="*/ 980707 w 2538869"/>
                <a:gd name="connsiteY62" fmla="*/ 945258 h 1598611"/>
                <a:gd name="connsiteX63" fmla="*/ 980707 w 2538869"/>
                <a:gd name="connsiteY63" fmla="*/ 945258 h 1598611"/>
                <a:gd name="connsiteX64" fmla="*/ 980707 w 2538869"/>
                <a:gd name="connsiteY64" fmla="*/ 945258 h 1598611"/>
                <a:gd name="connsiteX65" fmla="*/ 980707 w 2538869"/>
                <a:gd name="connsiteY65" fmla="*/ 945258 h 1598611"/>
                <a:gd name="connsiteX66" fmla="*/ 937372 w 2538869"/>
                <a:gd name="connsiteY66" fmla="*/ 865372 h 1598611"/>
                <a:gd name="connsiteX67" fmla="*/ 918085 w 2538869"/>
                <a:gd name="connsiteY67" fmla="*/ 841983 h 1598611"/>
                <a:gd name="connsiteX68" fmla="*/ 910314 w 2538869"/>
                <a:gd name="connsiteY68" fmla="*/ 829168 h 1598611"/>
                <a:gd name="connsiteX69" fmla="*/ 889534 w 2538869"/>
                <a:gd name="connsiteY69" fmla="*/ 807360 h 1598611"/>
                <a:gd name="connsiteX70" fmla="*/ 879978 w 2538869"/>
                <a:gd name="connsiteY70" fmla="*/ 795772 h 1598611"/>
                <a:gd name="connsiteX71" fmla="*/ 873014 w 2538869"/>
                <a:gd name="connsiteY71" fmla="*/ 790023 h 1598611"/>
                <a:gd name="connsiteX72" fmla="*/ 863655 w 2538869"/>
                <a:gd name="connsiteY72" fmla="*/ 780200 h 1598611"/>
                <a:gd name="connsiteX73" fmla="*/ 810417 w 2538869"/>
                <a:gd name="connsiteY73" fmla="*/ 738347 h 1598611"/>
                <a:gd name="connsiteX74" fmla="*/ 810416 w 2538869"/>
                <a:gd name="connsiteY74" fmla="*/ 738347 h 1598611"/>
                <a:gd name="connsiteX75" fmla="*/ 810415 w 2538869"/>
                <a:gd name="connsiteY75" fmla="*/ 738346 h 1598611"/>
                <a:gd name="connsiteX76" fmla="*/ 751395 w 2538869"/>
                <a:gd name="connsiteY76" fmla="*/ 704405 h 1598611"/>
                <a:gd name="connsiteX77" fmla="*/ 738702 w 2538869"/>
                <a:gd name="connsiteY77" fmla="*/ 699402 h 1598611"/>
                <a:gd name="connsiteX78" fmla="*/ 730574 w 2538869"/>
                <a:gd name="connsiteY78" fmla="*/ 694988 h 1598611"/>
                <a:gd name="connsiteX79" fmla="*/ 716106 w 2538869"/>
                <a:gd name="connsiteY79" fmla="*/ 690495 h 1598611"/>
                <a:gd name="connsiteX80" fmla="*/ 687389 w 2538869"/>
                <a:gd name="connsiteY80" fmla="*/ 679174 h 1598611"/>
                <a:gd name="connsiteX81" fmla="*/ 657363 w 2538869"/>
                <a:gd name="connsiteY81" fmla="*/ 672251 h 1598611"/>
                <a:gd name="connsiteX82" fmla="*/ 642342 w 2538869"/>
                <a:gd name="connsiteY82" fmla="*/ 667586 h 1598611"/>
                <a:gd name="connsiteX83" fmla="*/ 633079 w 2538869"/>
                <a:gd name="connsiteY83" fmla="*/ 666652 h 1598611"/>
                <a:gd name="connsiteX84" fmla="*/ 619195 w 2538869"/>
                <a:gd name="connsiteY84" fmla="*/ 663451 h 1598611"/>
                <a:gd name="connsiteX85" fmla="*/ 547610 w 2538869"/>
                <a:gd name="connsiteY85" fmla="*/ 658032 h 1598611"/>
                <a:gd name="connsiteX86" fmla="*/ 452878 w 2538869"/>
                <a:gd name="connsiteY86" fmla="*/ 667586 h 1598611"/>
                <a:gd name="connsiteX87" fmla="*/ 448634 w 2538869"/>
                <a:gd name="connsiteY87" fmla="*/ 668904 h 1598611"/>
                <a:gd name="connsiteX88" fmla="*/ 439109 w 2538869"/>
                <a:gd name="connsiteY88" fmla="*/ 671863 h 1598611"/>
                <a:gd name="connsiteX89" fmla="*/ 434997 w 2538869"/>
                <a:gd name="connsiteY89" fmla="*/ 656519 h 1598611"/>
                <a:gd name="connsiteX90" fmla="*/ 449667 w 2538869"/>
                <a:gd name="connsiteY90" fmla="*/ 651963 h 1598611"/>
                <a:gd name="connsiteX91" fmla="*/ 547610 w 2538869"/>
                <a:gd name="connsiteY91" fmla="*/ 642085 h 1598611"/>
                <a:gd name="connsiteX92" fmla="*/ 1871147 w 2538869"/>
                <a:gd name="connsiteY92" fmla="*/ 619699 h 1598611"/>
                <a:gd name="connsiteX93" fmla="*/ 1874962 w 2538869"/>
                <a:gd name="connsiteY93" fmla="*/ 620700 h 1598611"/>
                <a:gd name="connsiteX94" fmla="*/ 1875260 w 2538869"/>
                <a:gd name="connsiteY94" fmla="*/ 623399 h 1598611"/>
                <a:gd name="connsiteX95" fmla="*/ 2247376 w 2538869"/>
                <a:gd name="connsiteY95" fmla="*/ 623399 h 1598611"/>
                <a:gd name="connsiteX96" fmla="*/ 2247376 w 2538869"/>
                <a:gd name="connsiteY96" fmla="*/ 658439 h 1598611"/>
                <a:gd name="connsiteX97" fmla="*/ 2176625 w 2538869"/>
                <a:gd name="connsiteY97" fmla="*/ 636960 h 1598611"/>
                <a:gd name="connsiteX98" fmla="*/ 1938580 w 2538869"/>
                <a:gd name="connsiteY98" fmla="*/ 642377 h 1598611"/>
                <a:gd name="connsiteX99" fmla="*/ 1890820 w 2538869"/>
                <a:gd name="connsiteY99" fmla="*/ 659407 h 1598611"/>
                <a:gd name="connsiteX100" fmla="*/ 699366 w 2538869"/>
                <a:gd name="connsiteY100" fmla="*/ 596056 h 1598611"/>
                <a:gd name="connsiteX101" fmla="*/ 815539 w 2538869"/>
                <a:gd name="connsiteY101" fmla="*/ 663129 h 1598611"/>
                <a:gd name="connsiteX102" fmla="*/ 780371 w 2538869"/>
                <a:gd name="connsiteY102" fmla="*/ 672552 h 1598611"/>
                <a:gd name="connsiteX103" fmla="*/ 774954 w 2538869"/>
                <a:gd name="connsiteY103" fmla="*/ 681936 h 1598611"/>
                <a:gd name="connsiteX104" fmla="*/ 743319 w 2538869"/>
                <a:gd name="connsiteY104" fmla="*/ 664756 h 1598611"/>
                <a:gd name="connsiteX105" fmla="*/ 547610 w 2538869"/>
                <a:gd name="connsiteY105" fmla="*/ 625222 h 1598611"/>
                <a:gd name="connsiteX106" fmla="*/ 446269 w 2538869"/>
                <a:gd name="connsiteY106" fmla="*/ 635443 h 1598611"/>
                <a:gd name="connsiteX107" fmla="*/ 430649 w 2538869"/>
                <a:gd name="connsiteY107" fmla="*/ 640294 h 1598611"/>
                <a:gd name="connsiteX108" fmla="*/ 418796 w 2538869"/>
                <a:gd name="connsiteY108" fmla="*/ 596056 h 1598611"/>
                <a:gd name="connsiteX109" fmla="*/ 1767290 w 2538869"/>
                <a:gd name="connsiteY109" fmla="*/ 559142 h 1598611"/>
                <a:gd name="connsiteX110" fmla="*/ 1776377 w 2538869"/>
                <a:gd name="connsiteY110" fmla="*/ 577484 h 1598611"/>
                <a:gd name="connsiteX111" fmla="*/ 1241904 w 2538869"/>
                <a:gd name="connsiteY111" fmla="*/ 1034446 h 1598611"/>
                <a:gd name="connsiteX112" fmla="*/ 1228944 w 2538869"/>
                <a:gd name="connsiteY112" fmla="*/ 1025708 h 1598611"/>
                <a:gd name="connsiteX113" fmla="*/ 1757625 w 2538869"/>
                <a:gd name="connsiteY113" fmla="*/ 260408 h 1598611"/>
                <a:gd name="connsiteX114" fmla="*/ 1812853 w 2538869"/>
                <a:gd name="connsiteY114" fmla="*/ 390266 h 1598611"/>
                <a:gd name="connsiteX115" fmla="*/ 1834019 w 2538869"/>
                <a:gd name="connsiteY115" fmla="*/ 544760 h 1598611"/>
                <a:gd name="connsiteX116" fmla="*/ 1715265 w 2538869"/>
                <a:gd name="connsiteY116" fmla="*/ 305065 h 1598611"/>
                <a:gd name="connsiteX117" fmla="*/ 1756000 w 2538869"/>
                <a:gd name="connsiteY117" fmla="*/ 264331 h 1598611"/>
                <a:gd name="connsiteX118" fmla="*/ 1533657 w 2538869"/>
                <a:gd name="connsiteY118" fmla="*/ 217108 h 1598611"/>
                <a:gd name="connsiteX119" fmla="*/ 1533656 w 2538869"/>
                <a:gd name="connsiteY119" fmla="*/ 217108 h 1598611"/>
                <a:gd name="connsiteX120" fmla="*/ 1533657 w 2538869"/>
                <a:gd name="connsiteY120" fmla="*/ 217109 h 1598611"/>
                <a:gd name="connsiteX121" fmla="*/ 1638923 w 2538869"/>
                <a:gd name="connsiteY121" fmla="*/ 811 h 1598611"/>
                <a:gd name="connsiteX122" fmla="*/ 1620941 w 2538869"/>
                <a:gd name="connsiteY122" fmla="*/ 3178 h 1598611"/>
                <a:gd name="connsiteX123" fmla="*/ 1589409 w 2538869"/>
                <a:gd name="connsiteY123" fmla="*/ 21383 h 1598611"/>
                <a:gd name="connsiteX124" fmla="*/ 1580736 w 2538869"/>
                <a:gd name="connsiteY124" fmla="*/ 53754 h 1598611"/>
                <a:gd name="connsiteX125" fmla="*/ 1595125 w 2538869"/>
                <a:gd name="connsiteY125" fmla="*/ 64794 h 1598611"/>
                <a:gd name="connsiteX126" fmla="*/ 1608680 w 2538869"/>
                <a:gd name="connsiteY126" fmla="*/ 63010 h 1598611"/>
                <a:gd name="connsiteX127" fmla="*/ 1587781 w 2538869"/>
                <a:gd name="connsiteY127" fmla="*/ 75076 h 1598611"/>
                <a:gd name="connsiteX128" fmla="*/ 1570924 w 2538869"/>
                <a:gd name="connsiteY128" fmla="*/ 77295 h 1598611"/>
                <a:gd name="connsiteX129" fmla="*/ 1446309 w 2538869"/>
                <a:gd name="connsiteY129" fmla="*/ 149241 h 1598611"/>
                <a:gd name="connsiteX130" fmla="*/ 1435634 w 2538869"/>
                <a:gd name="connsiteY130" fmla="*/ 189082 h 1598611"/>
                <a:gd name="connsiteX131" fmla="*/ 1475474 w 2538869"/>
                <a:gd name="connsiteY131" fmla="*/ 199757 h 1598611"/>
                <a:gd name="connsiteX132" fmla="*/ 1554108 w 2538869"/>
                <a:gd name="connsiteY132" fmla="*/ 154358 h 1598611"/>
                <a:gd name="connsiteX133" fmla="*/ 1528655 w 2538869"/>
                <a:gd name="connsiteY133" fmla="*/ 198443 h 1598611"/>
                <a:gd name="connsiteX134" fmla="*/ 1533657 w 2538869"/>
                <a:gd name="connsiteY134" fmla="*/ 217108 h 1598611"/>
                <a:gd name="connsiteX135" fmla="*/ 1544024 w 2538869"/>
                <a:gd name="connsiteY135" fmla="*/ 218473 h 1598611"/>
                <a:gd name="connsiteX136" fmla="*/ 1552321 w 2538869"/>
                <a:gd name="connsiteY136" fmla="*/ 212107 h 1598611"/>
                <a:gd name="connsiteX137" fmla="*/ 1603733 w 2538869"/>
                <a:gd name="connsiteY137" fmla="*/ 123062 h 1598611"/>
                <a:gd name="connsiteX138" fmla="*/ 1610034 w 2538869"/>
                <a:gd name="connsiteY138" fmla="*/ 114850 h 1598611"/>
                <a:gd name="connsiteX139" fmla="*/ 1654895 w 2538869"/>
                <a:gd name="connsiteY139" fmla="*/ 88950 h 1598611"/>
                <a:gd name="connsiteX140" fmla="*/ 1707283 w 2538869"/>
                <a:gd name="connsiteY140" fmla="*/ 211595 h 1598611"/>
                <a:gd name="connsiteX141" fmla="*/ 1704443 w 2538869"/>
                <a:gd name="connsiteY141" fmla="*/ 212772 h 1598611"/>
                <a:gd name="connsiteX142" fmla="*/ 1652942 w 2538869"/>
                <a:gd name="connsiteY142" fmla="*/ 264273 h 1598611"/>
                <a:gd name="connsiteX143" fmla="*/ 1642264 w 2538869"/>
                <a:gd name="connsiteY143" fmla="*/ 290052 h 1598611"/>
                <a:gd name="connsiteX144" fmla="*/ 1651303 w 2538869"/>
                <a:gd name="connsiteY144" fmla="*/ 311873 h 1598611"/>
                <a:gd name="connsiteX145" fmla="*/ 1652330 w 2538869"/>
                <a:gd name="connsiteY145" fmla="*/ 327105 h 1598611"/>
                <a:gd name="connsiteX146" fmla="*/ 1756809 w 2538869"/>
                <a:gd name="connsiteY146" fmla="*/ 537988 h 1598611"/>
                <a:gd name="connsiteX147" fmla="*/ 1387461 w 2538869"/>
                <a:gd name="connsiteY147" fmla="*/ 858090 h 1598611"/>
                <a:gd name="connsiteX148" fmla="*/ 1386261 w 2538869"/>
                <a:gd name="connsiteY148" fmla="*/ 857593 h 1598611"/>
                <a:gd name="connsiteX149" fmla="*/ 1075823 w 2538869"/>
                <a:gd name="connsiteY149" fmla="*/ 857593 h 1598611"/>
                <a:gd name="connsiteX150" fmla="*/ 986192 w 2538869"/>
                <a:gd name="connsiteY150" fmla="*/ 523085 h 1598611"/>
                <a:gd name="connsiteX151" fmla="*/ 1013721 w 2538869"/>
                <a:gd name="connsiteY151" fmla="*/ 510852 h 1598611"/>
                <a:gd name="connsiteX152" fmla="*/ 1162950 w 2538869"/>
                <a:gd name="connsiteY152" fmla="*/ 394533 h 1598611"/>
                <a:gd name="connsiteX153" fmla="*/ 1133742 w 2538869"/>
                <a:gd name="connsiteY153" fmla="*/ 384963 h 1598611"/>
                <a:gd name="connsiteX154" fmla="*/ 931938 w 2538869"/>
                <a:gd name="connsiteY154" fmla="*/ 394533 h 1598611"/>
                <a:gd name="connsiteX155" fmla="*/ 793168 w 2538869"/>
                <a:gd name="connsiteY155" fmla="*/ 394533 h 1598611"/>
                <a:gd name="connsiteX156" fmla="*/ 793168 w 2538869"/>
                <a:gd name="connsiteY156" fmla="*/ 439901 h 1598611"/>
                <a:gd name="connsiteX157" fmla="*/ 931376 w 2538869"/>
                <a:gd name="connsiteY157" fmla="*/ 531313 h 1598611"/>
                <a:gd name="connsiteX158" fmla="*/ 940279 w 2538869"/>
                <a:gd name="connsiteY158" fmla="*/ 531672 h 1598611"/>
                <a:gd name="connsiteX159" fmla="*/ 964788 w 2538869"/>
                <a:gd name="connsiteY159" fmla="*/ 623138 h 1598611"/>
                <a:gd name="connsiteX160" fmla="*/ 845419 w 2538869"/>
                <a:gd name="connsiteY160" fmla="*/ 655122 h 1598611"/>
                <a:gd name="connsiteX161" fmla="*/ 715921 w 2538869"/>
                <a:gd name="connsiteY161" fmla="*/ 580356 h 1598611"/>
                <a:gd name="connsiteX162" fmla="*/ 709747 w 2538869"/>
                <a:gd name="connsiteY162" fmla="*/ 574182 h 1598611"/>
                <a:gd name="connsiteX163" fmla="*/ 237905 w 2538869"/>
                <a:gd name="connsiteY163" fmla="*/ 574182 h 1598611"/>
                <a:gd name="connsiteX164" fmla="*/ 226968 w 2538869"/>
                <a:gd name="connsiteY164" fmla="*/ 585119 h 1598611"/>
                <a:gd name="connsiteX165" fmla="*/ 237905 w 2538869"/>
                <a:gd name="connsiteY165" fmla="*/ 596056 h 1598611"/>
                <a:gd name="connsiteX166" fmla="*/ 394276 w 2538869"/>
                <a:gd name="connsiteY166" fmla="*/ 596056 h 1598611"/>
                <a:gd name="connsiteX167" fmla="*/ 408013 w 2538869"/>
                <a:gd name="connsiteY167" fmla="*/ 647324 h 1598611"/>
                <a:gd name="connsiteX168" fmla="*/ 351882 w 2538869"/>
                <a:gd name="connsiteY168" fmla="*/ 664756 h 1598611"/>
                <a:gd name="connsiteX169" fmla="*/ 266469 w 2538869"/>
                <a:gd name="connsiteY169" fmla="*/ 711140 h 1598611"/>
                <a:gd name="connsiteX170" fmla="*/ 194929 w 2538869"/>
                <a:gd name="connsiteY170" fmla="*/ 770198 h 1598611"/>
                <a:gd name="connsiteX171" fmla="*/ 201411 w 2538869"/>
                <a:gd name="connsiteY171" fmla="*/ 762460 h 1598611"/>
                <a:gd name="connsiteX172" fmla="*/ 210571 w 2538869"/>
                <a:gd name="connsiteY172" fmla="*/ 742025 h 1598611"/>
                <a:gd name="connsiteX173" fmla="*/ 157283 w 2538869"/>
                <a:gd name="connsiteY173" fmla="*/ 694773 h 1598611"/>
                <a:gd name="connsiteX174" fmla="*/ 141747 w 2538869"/>
                <a:gd name="connsiteY174" fmla="*/ 695082 h 1598611"/>
                <a:gd name="connsiteX175" fmla="*/ 141747 w 2538869"/>
                <a:gd name="connsiteY175" fmla="*/ 812028 h 1598611"/>
                <a:gd name="connsiteX176" fmla="*/ 157283 w 2538869"/>
                <a:gd name="connsiteY176" fmla="*/ 807344 h 1598611"/>
                <a:gd name="connsiteX177" fmla="*/ 178060 w 2538869"/>
                <a:gd name="connsiteY177" fmla="*/ 789541 h 1598611"/>
                <a:gd name="connsiteX178" fmla="*/ 130655 w 2538869"/>
                <a:gd name="connsiteY178" fmla="*/ 847028 h 1598611"/>
                <a:gd name="connsiteX179" fmla="*/ 44785 w 2538869"/>
                <a:gd name="connsiteY179" fmla="*/ 1128322 h 1598611"/>
                <a:gd name="connsiteX180" fmla="*/ 45949 w 2538869"/>
                <a:gd name="connsiteY180" fmla="*/ 1162934 h 1598611"/>
                <a:gd name="connsiteX181" fmla="*/ 62756 w 2538869"/>
                <a:gd name="connsiteY181" fmla="*/ 1161769 h 1598611"/>
                <a:gd name="connsiteX182" fmla="*/ 61639 w 2538869"/>
                <a:gd name="connsiteY182" fmla="*/ 1128322 h 1598611"/>
                <a:gd name="connsiteX183" fmla="*/ 358443 w 2538869"/>
                <a:gd name="connsiteY183" fmla="*/ 680295 h 1598611"/>
                <a:gd name="connsiteX184" fmla="*/ 412361 w 2538869"/>
                <a:gd name="connsiteY184" fmla="*/ 663549 h 1598611"/>
                <a:gd name="connsiteX185" fmla="*/ 416473 w 2538869"/>
                <a:gd name="connsiteY185" fmla="*/ 678893 h 1598611"/>
                <a:gd name="connsiteX186" fmla="*/ 388123 w 2538869"/>
                <a:gd name="connsiteY186" fmla="*/ 687697 h 1598611"/>
                <a:gd name="connsiteX187" fmla="*/ 364647 w 2538869"/>
                <a:gd name="connsiteY187" fmla="*/ 694988 h 1598611"/>
                <a:gd name="connsiteX188" fmla="*/ 303875 w 2538869"/>
                <a:gd name="connsiteY188" fmla="*/ 726114 h 1598611"/>
                <a:gd name="connsiteX189" fmla="*/ 292727 w 2538869"/>
                <a:gd name="connsiteY189" fmla="*/ 734044 h 1598611"/>
                <a:gd name="connsiteX190" fmla="*/ 284805 w 2538869"/>
                <a:gd name="connsiteY190" fmla="*/ 738347 h 1598611"/>
                <a:gd name="connsiteX191" fmla="*/ 273129 w 2538869"/>
                <a:gd name="connsiteY191" fmla="*/ 747985 h 1598611"/>
                <a:gd name="connsiteX192" fmla="*/ 248621 w 2538869"/>
                <a:gd name="connsiteY192" fmla="*/ 765419 h 1598611"/>
                <a:gd name="connsiteX193" fmla="*/ 238468 w 2538869"/>
                <a:gd name="connsiteY193" fmla="*/ 776598 h 1598611"/>
                <a:gd name="connsiteX194" fmla="*/ 215242 w 2538869"/>
                <a:gd name="connsiteY194" fmla="*/ 795772 h 1598611"/>
                <a:gd name="connsiteX195" fmla="*/ 157849 w 2538869"/>
                <a:gd name="connsiteY195" fmla="*/ 865372 h 1598611"/>
                <a:gd name="connsiteX196" fmla="*/ 157849 w 2538869"/>
                <a:gd name="connsiteY196" fmla="*/ 865372 h 1598611"/>
                <a:gd name="connsiteX197" fmla="*/ 157849 w 2538869"/>
                <a:gd name="connsiteY197" fmla="*/ 865372 h 1598611"/>
                <a:gd name="connsiteX198" fmla="*/ 157849 w 2538869"/>
                <a:gd name="connsiteY198" fmla="*/ 865372 h 1598611"/>
                <a:gd name="connsiteX199" fmla="*/ 114514 w 2538869"/>
                <a:gd name="connsiteY199" fmla="*/ 945258 h 1598611"/>
                <a:gd name="connsiteX200" fmla="*/ 105484 w 2538869"/>
                <a:gd name="connsiteY200" fmla="*/ 974364 h 1598611"/>
                <a:gd name="connsiteX201" fmla="*/ 98709 w 2538869"/>
                <a:gd name="connsiteY201" fmla="*/ 988467 h 1598611"/>
                <a:gd name="connsiteX202" fmla="*/ 96430 w 2538869"/>
                <a:gd name="connsiteY202" fmla="*/ 1003551 h 1598611"/>
                <a:gd name="connsiteX203" fmla="*/ 87127 w 2538869"/>
                <a:gd name="connsiteY203" fmla="*/ 1033538 h 1598611"/>
                <a:gd name="connsiteX204" fmla="*/ 77578 w 2538869"/>
                <a:gd name="connsiteY204" fmla="*/ 1128322 h 1598611"/>
                <a:gd name="connsiteX205" fmla="*/ 87127 w 2538869"/>
                <a:gd name="connsiteY205" fmla="*/ 1223106 h 1598611"/>
                <a:gd name="connsiteX206" fmla="*/ 88884 w 2538869"/>
                <a:gd name="connsiteY206" fmla="*/ 1228768 h 1598611"/>
                <a:gd name="connsiteX207" fmla="*/ 90831 w 2538869"/>
                <a:gd name="connsiteY207" fmla="*/ 1235046 h 1598611"/>
                <a:gd name="connsiteX208" fmla="*/ 8379 w 2538869"/>
                <a:gd name="connsiteY208" fmla="*/ 1257139 h 1598611"/>
                <a:gd name="connsiteX209" fmla="*/ 0 w 2538869"/>
                <a:gd name="connsiteY209" fmla="*/ 1271651 h 1598611"/>
                <a:gd name="connsiteX210" fmla="*/ 5521 w 2538869"/>
                <a:gd name="connsiteY210" fmla="*/ 1278844 h 1598611"/>
                <a:gd name="connsiteX211" fmla="*/ 14512 w 2538869"/>
                <a:gd name="connsiteY211" fmla="*/ 1280028 h 1598611"/>
                <a:gd name="connsiteX212" fmla="*/ 97858 w 2538869"/>
                <a:gd name="connsiteY212" fmla="*/ 1257696 h 1598611"/>
                <a:gd name="connsiteX213" fmla="*/ 114514 w 2538869"/>
                <a:gd name="connsiteY213" fmla="*/ 1311386 h 1598611"/>
                <a:gd name="connsiteX214" fmla="*/ 114514 w 2538869"/>
                <a:gd name="connsiteY214" fmla="*/ 1311386 h 1598611"/>
                <a:gd name="connsiteX215" fmla="*/ 157849 w 2538869"/>
                <a:gd name="connsiteY215" fmla="*/ 1391271 h 1598611"/>
                <a:gd name="connsiteX216" fmla="*/ 177136 w 2538869"/>
                <a:gd name="connsiteY216" fmla="*/ 1414661 h 1598611"/>
                <a:gd name="connsiteX217" fmla="*/ 184906 w 2538869"/>
                <a:gd name="connsiteY217" fmla="*/ 1427476 h 1598611"/>
                <a:gd name="connsiteX218" fmla="*/ 205686 w 2538869"/>
                <a:gd name="connsiteY218" fmla="*/ 1449284 h 1598611"/>
                <a:gd name="connsiteX219" fmla="*/ 215242 w 2538869"/>
                <a:gd name="connsiteY219" fmla="*/ 1460872 h 1598611"/>
                <a:gd name="connsiteX220" fmla="*/ 222206 w 2538869"/>
                <a:gd name="connsiteY220" fmla="*/ 1466621 h 1598611"/>
                <a:gd name="connsiteX221" fmla="*/ 231566 w 2538869"/>
                <a:gd name="connsiteY221" fmla="*/ 1476444 h 1598611"/>
                <a:gd name="connsiteX222" fmla="*/ 284804 w 2538869"/>
                <a:gd name="connsiteY222" fmla="*/ 1518296 h 1598611"/>
                <a:gd name="connsiteX223" fmla="*/ 284805 w 2538869"/>
                <a:gd name="connsiteY223" fmla="*/ 1518297 h 1598611"/>
                <a:gd name="connsiteX224" fmla="*/ 284805 w 2538869"/>
                <a:gd name="connsiteY224" fmla="*/ 1518297 h 1598611"/>
                <a:gd name="connsiteX225" fmla="*/ 343826 w 2538869"/>
                <a:gd name="connsiteY225" fmla="*/ 1552238 h 1598611"/>
                <a:gd name="connsiteX226" fmla="*/ 356518 w 2538869"/>
                <a:gd name="connsiteY226" fmla="*/ 1557241 h 1598611"/>
                <a:gd name="connsiteX227" fmla="*/ 364647 w 2538869"/>
                <a:gd name="connsiteY227" fmla="*/ 1561656 h 1598611"/>
                <a:gd name="connsiteX228" fmla="*/ 379114 w 2538869"/>
                <a:gd name="connsiteY228" fmla="*/ 1566149 h 1598611"/>
                <a:gd name="connsiteX229" fmla="*/ 407832 w 2538869"/>
                <a:gd name="connsiteY229" fmla="*/ 1577469 h 1598611"/>
                <a:gd name="connsiteX230" fmla="*/ 437857 w 2538869"/>
                <a:gd name="connsiteY230" fmla="*/ 1584392 h 1598611"/>
                <a:gd name="connsiteX231" fmla="*/ 452878 w 2538869"/>
                <a:gd name="connsiteY231" fmla="*/ 1589057 h 1598611"/>
                <a:gd name="connsiteX232" fmla="*/ 462141 w 2538869"/>
                <a:gd name="connsiteY232" fmla="*/ 1589991 h 1598611"/>
                <a:gd name="connsiteX233" fmla="*/ 476026 w 2538869"/>
                <a:gd name="connsiteY233" fmla="*/ 1593193 h 1598611"/>
                <a:gd name="connsiteX234" fmla="*/ 547610 w 2538869"/>
                <a:gd name="connsiteY234" fmla="*/ 1598611 h 1598611"/>
                <a:gd name="connsiteX235" fmla="*/ 619195 w 2538869"/>
                <a:gd name="connsiteY235" fmla="*/ 1593193 h 1598611"/>
                <a:gd name="connsiteX236" fmla="*/ 633079 w 2538869"/>
                <a:gd name="connsiteY236" fmla="*/ 1589991 h 1598611"/>
                <a:gd name="connsiteX237" fmla="*/ 642342 w 2538869"/>
                <a:gd name="connsiteY237" fmla="*/ 1589057 h 1598611"/>
                <a:gd name="connsiteX238" fmla="*/ 657363 w 2538869"/>
                <a:gd name="connsiteY238" fmla="*/ 1584392 h 1598611"/>
                <a:gd name="connsiteX239" fmla="*/ 687389 w 2538869"/>
                <a:gd name="connsiteY239" fmla="*/ 1577469 h 1598611"/>
                <a:gd name="connsiteX240" fmla="*/ 716106 w 2538869"/>
                <a:gd name="connsiteY240" fmla="*/ 1566149 h 1598611"/>
                <a:gd name="connsiteX241" fmla="*/ 730574 w 2538869"/>
                <a:gd name="connsiteY241" fmla="*/ 1561656 h 1598611"/>
                <a:gd name="connsiteX242" fmla="*/ 738702 w 2538869"/>
                <a:gd name="connsiteY242" fmla="*/ 1557241 h 1598611"/>
                <a:gd name="connsiteX243" fmla="*/ 751395 w 2538869"/>
                <a:gd name="connsiteY243" fmla="*/ 1552238 h 1598611"/>
                <a:gd name="connsiteX244" fmla="*/ 810415 w 2538869"/>
                <a:gd name="connsiteY244" fmla="*/ 1518297 h 1598611"/>
                <a:gd name="connsiteX245" fmla="*/ 810416 w 2538869"/>
                <a:gd name="connsiteY245" fmla="*/ 1518297 h 1598611"/>
                <a:gd name="connsiteX246" fmla="*/ 810417 w 2538869"/>
                <a:gd name="connsiteY246" fmla="*/ 1518296 h 1598611"/>
                <a:gd name="connsiteX247" fmla="*/ 863655 w 2538869"/>
                <a:gd name="connsiteY247" fmla="*/ 1476444 h 1598611"/>
                <a:gd name="connsiteX248" fmla="*/ 873014 w 2538869"/>
                <a:gd name="connsiteY248" fmla="*/ 1466621 h 1598611"/>
                <a:gd name="connsiteX249" fmla="*/ 879978 w 2538869"/>
                <a:gd name="connsiteY249" fmla="*/ 1460872 h 1598611"/>
                <a:gd name="connsiteX250" fmla="*/ 889534 w 2538869"/>
                <a:gd name="connsiteY250" fmla="*/ 1449284 h 1598611"/>
                <a:gd name="connsiteX251" fmla="*/ 910314 w 2538869"/>
                <a:gd name="connsiteY251" fmla="*/ 1427476 h 1598611"/>
                <a:gd name="connsiteX252" fmla="*/ 918085 w 2538869"/>
                <a:gd name="connsiteY252" fmla="*/ 1414661 h 1598611"/>
                <a:gd name="connsiteX253" fmla="*/ 937372 w 2538869"/>
                <a:gd name="connsiteY253" fmla="*/ 1391271 h 1598611"/>
                <a:gd name="connsiteX254" fmla="*/ 980707 w 2538869"/>
                <a:gd name="connsiteY254" fmla="*/ 1311386 h 1598611"/>
                <a:gd name="connsiteX255" fmla="*/ 980707 w 2538869"/>
                <a:gd name="connsiteY255" fmla="*/ 1311386 h 1598611"/>
                <a:gd name="connsiteX256" fmla="*/ 980707 w 2538869"/>
                <a:gd name="connsiteY256" fmla="*/ 1311386 h 1598611"/>
                <a:gd name="connsiteX257" fmla="*/ 980707 w 2538869"/>
                <a:gd name="connsiteY257" fmla="*/ 1311386 h 1598611"/>
                <a:gd name="connsiteX258" fmla="*/ 1001306 w 2538869"/>
                <a:gd name="connsiteY258" fmla="*/ 1244984 h 1598611"/>
                <a:gd name="connsiteX259" fmla="*/ 1173343 w 2538869"/>
                <a:gd name="connsiteY259" fmla="*/ 1244984 h 1598611"/>
                <a:gd name="connsiteX260" fmla="*/ 1191925 w 2538869"/>
                <a:gd name="connsiteY260" fmla="*/ 1241232 h 1598611"/>
                <a:gd name="connsiteX261" fmla="*/ 1220771 w 2538869"/>
                <a:gd name="connsiteY261" fmla="*/ 1348884 h 1598611"/>
                <a:gd name="connsiteX262" fmla="*/ 1193149 w 2538869"/>
                <a:gd name="connsiteY262" fmla="*/ 1348884 h 1598611"/>
                <a:gd name="connsiteX263" fmla="*/ 1185250 w 2538869"/>
                <a:gd name="connsiteY263" fmla="*/ 1356783 h 1598611"/>
                <a:gd name="connsiteX264" fmla="*/ 1185250 w 2538869"/>
                <a:gd name="connsiteY264" fmla="*/ 1388379 h 1598611"/>
                <a:gd name="connsiteX265" fmla="*/ 1193149 w 2538869"/>
                <a:gd name="connsiteY265" fmla="*/ 1396278 h 1598611"/>
                <a:gd name="connsiteX266" fmla="*/ 1292126 w 2538869"/>
                <a:gd name="connsiteY266" fmla="*/ 1396278 h 1598611"/>
                <a:gd name="connsiteX267" fmla="*/ 1300025 w 2538869"/>
                <a:gd name="connsiteY267" fmla="*/ 1388379 h 1598611"/>
                <a:gd name="connsiteX268" fmla="*/ 1300025 w 2538869"/>
                <a:gd name="connsiteY268" fmla="*/ 1356783 h 1598611"/>
                <a:gd name="connsiteX269" fmla="*/ 1292126 w 2538869"/>
                <a:gd name="connsiteY269" fmla="*/ 1348884 h 1598611"/>
                <a:gd name="connsiteX270" fmla="*/ 1243404 w 2538869"/>
                <a:gd name="connsiteY270" fmla="*/ 1348884 h 1598611"/>
                <a:gd name="connsiteX271" fmla="*/ 1213397 w 2538869"/>
                <a:gd name="connsiteY271" fmla="*/ 1236897 h 1598611"/>
                <a:gd name="connsiteX272" fmla="*/ 1219108 w 2538869"/>
                <a:gd name="connsiteY272" fmla="*/ 1235744 h 1598611"/>
                <a:gd name="connsiteX273" fmla="*/ 1290916 w 2538869"/>
                <a:gd name="connsiteY273" fmla="*/ 1127411 h 1598611"/>
                <a:gd name="connsiteX274" fmla="*/ 1290917 w 2538869"/>
                <a:gd name="connsiteY274" fmla="*/ 1127411 h 1598611"/>
                <a:gd name="connsiteX275" fmla="*/ 1281678 w 2538869"/>
                <a:gd name="connsiteY275" fmla="*/ 1081646 h 1598611"/>
                <a:gd name="connsiteX276" fmla="*/ 1280009 w 2538869"/>
                <a:gd name="connsiteY276" fmla="*/ 1079170 h 1598611"/>
                <a:gd name="connsiteX277" fmla="*/ 1803280 w 2538869"/>
                <a:gd name="connsiteY277" fmla="*/ 631786 h 1598611"/>
                <a:gd name="connsiteX278" fmla="*/ 1830612 w 2538869"/>
                <a:gd name="connsiteY278" fmla="*/ 686952 h 1598611"/>
                <a:gd name="connsiteX279" fmla="*/ 1792008 w 2538869"/>
                <a:gd name="connsiteY279" fmla="*/ 708207 h 1598611"/>
                <a:gd name="connsiteX280" fmla="*/ 1566374 w 2538869"/>
                <a:gd name="connsiteY280" fmla="*/ 1107908 h 1598611"/>
                <a:gd name="connsiteX281" fmla="*/ 1578411 w 2538869"/>
                <a:gd name="connsiteY281" fmla="*/ 1108397 h 1598611"/>
                <a:gd name="connsiteX282" fmla="*/ 1798673 w 2538869"/>
                <a:gd name="connsiteY282" fmla="*/ 718273 h 1598611"/>
                <a:gd name="connsiteX283" fmla="*/ 1835959 w 2538869"/>
                <a:gd name="connsiteY283" fmla="*/ 697746 h 1598611"/>
                <a:gd name="connsiteX284" fmla="*/ 1845465 w 2538869"/>
                <a:gd name="connsiteY284" fmla="*/ 716932 h 1598611"/>
                <a:gd name="connsiteX285" fmla="*/ 1806032 w 2538869"/>
                <a:gd name="connsiteY285" fmla="*/ 738347 h 1598611"/>
                <a:gd name="connsiteX286" fmla="*/ 1736469 w 2538869"/>
                <a:gd name="connsiteY286" fmla="*/ 795772 h 1598611"/>
                <a:gd name="connsiteX287" fmla="*/ 1728242 w 2538869"/>
                <a:gd name="connsiteY287" fmla="*/ 805749 h 1598611"/>
                <a:gd name="connsiteX288" fmla="*/ 1720906 w 2538869"/>
                <a:gd name="connsiteY288" fmla="*/ 812104 h 1598611"/>
                <a:gd name="connsiteX289" fmla="*/ 1707899 w 2538869"/>
                <a:gd name="connsiteY289" fmla="*/ 830418 h 1598611"/>
                <a:gd name="connsiteX290" fmla="*/ 1679076 w 2538869"/>
                <a:gd name="connsiteY290" fmla="*/ 865372 h 1598611"/>
                <a:gd name="connsiteX291" fmla="*/ 1666152 w 2538869"/>
                <a:gd name="connsiteY291" fmla="*/ 889197 h 1598611"/>
                <a:gd name="connsiteX292" fmla="*/ 1655533 w 2538869"/>
                <a:gd name="connsiteY292" fmla="*/ 904148 h 1598611"/>
                <a:gd name="connsiteX293" fmla="*/ 1648924 w 2538869"/>
                <a:gd name="connsiteY293" fmla="*/ 920955 h 1598611"/>
                <a:gd name="connsiteX294" fmla="*/ 1635741 w 2538869"/>
                <a:gd name="connsiteY294" fmla="*/ 945258 h 1598611"/>
                <a:gd name="connsiteX295" fmla="*/ 1622181 w 2538869"/>
                <a:gd name="connsiteY295" fmla="*/ 988968 h 1598611"/>
                <a:gd name="connsiteX296" fmla="*/ 1613602 w 2538869"/>
                <a:gd name="connsiteY296" fmla="*/ 1010785 h 1598611"/>
                <a:gd name="connsiteX297" fmla="*/ 1612366 w 2538869"/>
                <a:gd name="connsiteY297" fmla="*/ 1020606 h 1598611"/>
                <a:gd name="connsiteX298" fmla="*/ 1608354 w 2538869"/>
                <a:gd name="connsiteY298" fmla="*/ 1033538 h 1598611"/>
                <a:gd name="connsiteX299" fmla="*/ 1598805 w 2538869"/>
                <a:gd name="connsiteY299" fmla="*/ 1128322 h 1598611"/>
                <a:gd name="connsiteX300" fmla="*/ 1598805 w 2538869"/>
                <a:gd name="connsiteY300" fmla="*/ 1128322 h 1598611"/>
                <a:gd name="connsiteX301" fmla="*/ 1736469 w 2538869"/>
                <a:gd name="connsiteY301" fmla="*/ 1460872 h 1598611"/>
                <a:gd name="connsiteX302" fmla="*/ 1781587 w 2538869"/>
                <a:gd name="connsiteY302" fmla="*/ 1498117 h 1598611"/>
                <a:gd name="connsiteX303" fmla="*/ 1806032 w 2538869"/>
                <a:gd name="connsiteY303" fmla="*/ 1518297 h 1598611"/>
                <a:gd name="connsiteX304" fmla="*/ 1806032 w 2538869"/>
                <a:gd name="connsiteY304" fmla="*/ 1518297 h 1598611"/>
                <a:gd name="connsiteX305" fmla="*/ 1827994 w 2538869"/>
                <a:gd name="connsiteY305" fmla="*/ 1530224 h 1598611"/>
                <a:gd name="connsiteX306" fmla="*/ 1885874 w 2538869"/>
                <a:gd name="connsiteY306" fmla="*/ 1561656 h 1598611"/>
                <a:gd name="connsiteX307" fmla="*/ 1889410 w 2538869"/>
                <a:gd name="connsiteY307" fmla="*/ 1562754 h 1598611"/>
                <a:gd name="connsiteX308" fmla="*/ 1974105 w 2538869"/>
                <a:gd name="connsiteY308" fmla="*/ 1589057 h 1598611"/>
                <a:gd name="connsiteX309" fmla="*/ 2068837 w 2538869"/>
                <a:gd name="connsiteY309" fmla="*/ 1598611 h 1598611"/>
                <a:gd name="connsiteX310" fmla="*/ 2538869 w 2538869"/>
                <a:gd name="connsiteY310" fmla="*/ 1128322 h 1598611"/>
                <a:gd name="connsiteX311" fmla="*/ 2538869 w 2538869"/>
                <a:gd name="connsiteY311" fmla="*/ 1128322 h 1598611"/>
                <a:gd name="connsiteX312" fmla="*/ 2331643 w 2538869"/>
                <a:gd name="connsiteY312" fmla="*/ 738347 h 1598611"/>
                <a:gd name="connsiteX313" fmla="*/ 2277996 w 2538869"/>
                <a:gd name="connsiteY313" fmla="*/ 709213 h 1598611"/>
                <a:gd name="connsiteX314" fmla="*/ 2251801 w 2538869"/>
                <a:gd name="connsiteY314" fmla="*/ 694988 h 1598611"/>
                <a:gd name="connsiteX315" fmla="*/ 2251801 w 2538869"/>
                <a:gd name="connsiteY315" fmla="*/ 694988 h 1598611"/>
                <a:gd name="connsiteX316" fmla="*/ 2220540 w 2538869"/>
                <a:gd name="connsiteY316" fmla="*/ 685280 h 1598611"/>
                <a:gd name="connsiteX317" fmla="*/ 2163569 w 2538869"/>
                <a:gd name="connsiteY317" fmla="*/ 667586 h 1598611"/>
                <a:gd name="connsiteX318" fmla="*/ 2068837 w 2538869"/>
                <a:gd name="connsiteY318" fmla="*/ 658032 h 1598611"/>
                <a:gd name="connsiteX319" fmla="*/ 1974105 w 2538869"/>
                <a:gd name="connsiteY319" fmla="*/ 667586 h 1598611"/>
                <a:gd name="connsiteX320" fmla="*/ 1965552 w 2538869"/>
                <a:gd name="connsiteY320" fmla="*/ 670243 h 1598611"/>
                <a:gd name="connsiteX321" fmla="*/ 1905438 w 2538869"/>
                <a:gd name="connsiteY321" fmla="*/ 688912 h 1598611"/>
                <a:gd name="connsiteX322" fmla="*/ 1896197 w 2538869"/>
                <a:gd name="connsiteY322" fmla="*/ 670260 h 1598611"/>
                <a:gd name="connsiteX323" fmla="*/ 1941748 w 2538869"/>
                <a:gd name="connsiteY323" fmla="*/ 654019 h 1598611"/>
                <a:gd name="connsiteX324" fmla="*/ 2483551 w 2538869"/>
                <a:gd name="connsiteY324" fmla="*/ 865865 h 1598611"/>
                <a:gd name="connsiteX325" fmla="*/ 2493731 w 2538869"/>
                <a:gd name="connsiteY325" fmla="*/ 859424 h 1598611"/>
                <a:gd name="connsiteX326" fmla="*/ 2322417 w 2538869"/>
                <a:gd name="connsiteY326" fmla="*/ 693962 h 1598611"/>
                <a:gd name="connsiteX327" fmla="*/ 2278302 w 2538869"/>
                <a:gd name="connsiteY327" fmla="*/ 672615 h 1598611"/>
                <a:gd name="connsiteX328" fmla="*/ 2281909 w 2538869"/>
                <a:gd name="connsiteY328" fmla="*/ 672615 h 1598611"/>
                <a:gd name="connsiteX329" fmla="*/ 2281991 w 2538869"/>
                <a:gd name="connsiteY329" fmla="*/ 672533 h 1598611"/>
                <a:gd name="connsiteX330" fmla="*/ 2282073 w 2538869"/>
                <a:gd name="connsiteY330" fmla="*/ 672615 h 1598611"/>
                <a:gd name="connsiteX331" fmla="*/ 2309699 w 2538869"/>
                <a:gd name="connsiteY331" fmla="*/ 672615 h 1598611"/>
                <a:gd name="connsiteX332" fmla="*/ 2316606 w 2538869"/>
                <a:gd name="connsiteY332" fmla="*/ 665708 h 1598611"/>
                <a:gd name="connsiteX333" fmla="*/ 2316606 w 2538869"/>
                <a:gd name="connsiteY333" fmla="*/ 586558 h 1598611"/>
                <a:gd name="connsiteX334" fmla="*/ 2309699 w 2538869"/>
                <a:gd name="connsiteY334" fmla="*/ 579651 h 1598611"/>
                <a:gd name="connsiteX335" fmla="*/ 2282073 w 2538869"/>
                <a:gd name="connsiteY335" fmla="*/ 579651 h 1598611"/>
                <a:gd name="connsiteX336" fmla="*/ 2281991 w 2538869"/>
                <a:gd name="connsiteY336" fmla="*/ 579733 h 1598611"/>
                <a:gd name="connsiteX337" fmla="*/ 2281909 w 2538869"/>
                <a:gd name="connsiteY337" fmla="*/ 579651 h 1598611"/>
                <a:gd name="connsiteX338" fmla="*/ 2263600 w 2538869"/>
                <a:gd name="connsiteY338" fmla="*/ 579651 h 1598611"/>
                <a:gd name="connsiteX339" fmla="*/ 2302031 w 2538869"/>
                <a:gd name="connsiteY339" fmla="*/ 231491 h 1598611"/>
                <a:gd name="connsiteX340" fmla="*/ 1831999 w 2538869"/>
                <a:gd name="connsiteY340" fmla="*/ 231491 h 1598611"/>
                <a:gd name="connsiteX341" fmla="*/ 1839733 w 2538869"/>
                <a:gd name="connsiteY341" fmla="*/ 301551 h 1598611"/>
                <a:gd name="connsiteX342" fmla="*/ 1835486 w 2538869"/>
                <a:gd name="connsiteY342" fmla="*/ 300437 h 1598611"/>
                <a:gd name="connsiteX343" fmla="*/ 1813577 w 2538869"/>
                <a:gd name="connsiteY343" fmla="*/ 313239 h 1598611"/>
                <a:gd name="connsiteX344" fmla="*/ 1807582 w 2538869"/>
                <a:gd name="connsiteY344" fmla="*/ 278232 h 1598611"/>
                <a:gd name="connsiteX345" fmla="*/ 1831127 w 2538869"/>
                <a:gd name="connsiteY345" fmla="*/ 139262 h 1598611"/>
                <a:gd name="connsiteX346" fmla="*/ 1784849 w 2538869"/>
                <a:gd name="connsiteY346" fmla="*/ 46070 h 1598611"/>
                <a:gd name="connsiteX347" fmla="*/ 1767444 w 2538869"/>
                <a:gd name="connsiteY347" fmla="*/ 42187 h 1598611"/>
                <a:gd name="connsiteX348" fmla="*/ 1715837 w 2538869"/>
                <a:gd name="connsiteY348" fmla="*/ 69777 h 1598611"/>
                <a:gd name="connsiteX349" fmla="*/ 1710474 w 2538869"/>
                <a:gd name="connsiteY349" fmla="*/ 103118 h 1598611"/>
                <a:gd name="connsiteX350" fmla="*/ 1694624 w 2538869"/>
                <a:gd name="connsiteY350" fmla="*/ 66012 h 1598611"/>
                <a:gd name="connsiteX351" fmla="*/ 1697368 w 2538869"/>
                <a:gd name="connsiteY351" fmla="*/ 64428 h 1598611"/>
                <a:gd name="connsiteX352" fmla="*/ 1705708 w 2538869"/>
                <a:gd name="connsiteY352" fmla="*/ 33301 h 1598611"/>
                <a:gd name="connsiteX353" fmla="*/ 1705709 w 2538869"/>
                <a:gd name="connsiteY353" fmla="*/ 33301 h 1598611"/>
                <a:gd name="connsiteX354" fmla="*/ 1691873 w 2538869"/>
                <a:gd name="connsiteY354" fmla="*/ 22685 h 1598611"/>
                <a:gd name="connsiteX355" fmla="*/ 1674583 w 2538869"/>
                <a:gd name="connsiteY355" fmla="*/ 24961 h 1598611"/>
                <a:gd name="connsiteX356" fmla="*/ 1657012 w 2538869"/>
                <a:gd name="connsiteY356" fmla="*/ 35105 h 1598611"/>
                <a:gd name="connsiteX357" fmla="*/ 1656660 w 2538869"/>
                <a:gd name="connsiteY357" fmla="*/ 35109 h 1598611"/>
                <a:gd name="connsiteX358" fmla="*/ 1656212 w 2538869"/>
                <a:gd name="connsiteY358" fmla="*/ 35567 h 1598611"/>
                <a:gd name="connsiteX359" fmla="*/ 1647356 w 2538869"/>
                <a:gd name="connsiteY359" fmla="*/ 40680 h 1598611"/>
                <a:gd name="connsiteX360" fmla="*/ 1655679 w 2538869"/>
                <a:gd name="connsiteY360" fmla="*/ 29833 h 1598611"/>
                <a:gd name="connsiteX361" fmla="*/ 1653312 w 2538869"/>
                <a:gd name="connsiteY361" fmla="*/ 11852 h 1598611"/>
                <a:gd name="connsiteX362" fmla="*/ 1638923 w 2538869"/>
                <a:gd name="connsiteY362" fmla="*/ 811 h 159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</a:cxnLst>
              <a:rect l="l" t="t" r="r" b="b"/>
              <a:pathLst>
                <a:path w="2538869" h="1598611">
                  <a:moveTo>
                    <a:pt x="437140" y="1166786"/>
                  </a:moveTo>
                  <a:lnTo>
                    <a:pt x="438430" y="1173175"/>
                  </a:lnTo>
                  <a:cubicBezTo>
                    <a:pt x="456279" y="1215373"/>
                    <a:pt x="498063" y="1244983"/>
                    <a:pt x="546764" y="1244983"/>
                  </a:cubicBezTo>
                  <a:lnTo>
                    <a:pt x="946007" y="1244984"/>
                  </a:lnTo>
                  <a:lnTo>
                    <a:pt x="931819" y="1290710"/>
                  </a:lnTo>
                  <a:cubicBezTo>
                    <a:pt x="868513" y="1440449"/>
                    <a:pt x="720314" y="1545529"/>
                    <a:pt x="547610" y="1545529"/>
                  </a:cubicBezTo>
                  <a:cubicBezTo>
                    <a:pt x="374906" y="1545529"/>
                    <a:pt x="226707" y="1440449"/>
                    <a:pt x="163402" y="1290710"/>
                  </a:cubicBezTo>
                  <a:lnTo>
                    <a:pt x="148913" y="1244016"/>
                  </a:lnTo>
                  <a:close/>
                  <a:moveTo>
                    <a:pt x="1081945" y="880442"/>
                  </a:moveTo>
                  <a:lnTo>
                    <a:pt x="1361669" y="880443"/>
                  </a:lnTo>
                  <a:lnTo>
                    <a:pt x="1204994" y="1016228"/>
                  </a:lnTo>
                  <a:lnTo>
                    <a:pt x="1173344" y="1009838"/>
                  </a:lnTo>
                  <a:lnTo>
                    <a:pt x="1116617" y="1009838"/>
                  </a:lnTo>
                  <a:close/>
                  <a:moveTo>
                    <a:pt x="430159" y="729972"/>
                  </a:moveTo>
                  <a:lnTo>
                    <a:pt x="507163" y="1017354"/>
                  </a:lnTo>
                  <a:lnTo>
                    <a:pt x="481028" y="1029918"/>
                  </a:lnTo>
                  <a:cubicBezTo>
                    <a:pt x="462263" y="1042595"/>
                    <a:pt x="447355" y="1060547"/>
                    <a:pt x="438430" y="1081646"/>
                  </a:cubicBezTo>
                  <a:lnTo>
                    <a:pt x="429191" y="1127410"/>
                  </a:lnTo>
                  <a:lnTo>
                    <a:pt x="432442" y="1143512"/>
                  </a:lnTo>
                  <a:lnTo>
                    <a:pt x="141886" y="1221366"/>
                  </a:lnTo>
                  <a:lnTo>
                    <a:pt x="139103" y="1212398"/>
                  </a:lnTo>
                  <a:cubicBezTo>
                    <a:pt x="133548" y="1185240"/>
                    <a:pt x="130631" y="1157122"/>
                    <a:pt x="130631" y="1128322"/>
                  </a:cubicBezTo>
                  <a:cubicBezTo>
                    <a:pt x="130631" y="955523"/>
                    <a:pt x="235654" y="807243"/>
                    <a:pt x="385311" y="743903"/>
                  </a:cubicBezTo>
                  <a:close/>
                  <a:moveTo>
                    <a:pt x="547610" y="711114"/>
                  </a:moveTo>
                  <a:cubicBezTo>
                    <a:pt x="720314" y="711114"/>
                    <a:pt x="868513" y="816194"/>
                    <a:pt x="931819" y="965934"/>
                  </a:cubicBezTo>
                  <a:lnTo>
                    <a:pt x="945442" y="1009838"/>
                  </a:lnTo>
                  <a:lnTo>
                    <a:pt x="546764" y="1009838"/>
                  </a:lnTo>
                  <a:lnTo>
                    <a:pt x="530334" y="1012322"/>
                  </a:lnTo>
                  <a:lnTo>
                    <a:pt x="452795" y="722941"/>
                  </a:lnTo>
                  <a:lnTo>
                    <a:pt x="463580" y="719591"/>
                  </a:lnTo>
                  <a:cubicBezTo>
                    <a:pt x="490723" y="714033"/>
                    <a:pt x="518826" y="711114"/>
                    <a:pt x="547610" y="711114"/>
                  </a:cubicBezTo>
                  <a:close/>
                  <a:moveTo>
                    <a:pt x="2068837" y="707021"/>
                  </a:moveTo>
                  <a:cubicBezTo>
                    <a:pt x="2301372" y="707021"/>
                    <a:pt x="2489908" y="895659"/>
                    <a:pt x="2489908" y="1128322"/>
                  </a:cubicBezTo>
                  <a:cubicBezTo>
                    <a:pt x="2489908" y="1360984"/>
                    <a:pt x="2301372" y="1549623"/>
                    <a:pt x="2068837" y="1549623"/>
                  </a:cubicBezTo>
                  <a:cubicBezTo>
                    <a:pt x="1836302" y="1549623"/>
                    <a:pt x="1647767" y="1360984"/>
                    <a:pt x="1647767" y="1128322"/>
                  </a:cubicBezTo>
                  <a:cubicBezTo>
                    <a:pt x="1647767" y="982908"/>
                    <a:pt x="1721413" y="854691"/>
                    <a:pt x="1833419" y="778976"/>
                  </a:cubicBezTo>
                  <a:lnTo>
                    <a:pt x="1867133" y="760666"/>
                  </a:lnTo>
                  <a:lnTo>
                    <a:pt x="2004834" y="1038604"/>
                  </a:lnTo>
                  <a:lnTo>
                    <a:pt x="2004738" y="1038669"/>
                  </a:lnTo>
                  <a:cubicBezTo>
                    <a:pt x="1986935" y="1056481"/>
                    <a:pt x="1975923" y="1081090"/>
                    <a:pt x="1975923" y="1108271"/>
                  </a:cubicBezTo>
                  <a:cubicBezTo>
                    <a:pt x="1975923" y="1162634"/>
                    <a:pt x="2019969" y="1206704"/>
                    <a:pt x="2074302" y="1206704"/>
                  </a:cubicBezTo>
                  <a:cubicBezTo>
                    <a:pt x="2128635" y="1206704"/>
                    <a:pt x="2172681" y="1162634"/>
                    <a:pt x="2172681" y="1108271"/>
                  </a:cubicBezTo>
                  <a:cubicBezTo>
                    <a:pt x="2172681" y="1053908"/>
                    <a:pt x="2128635" y="1009838"/>
                    <a:pt x="2074302" y="1009838"/>
                  </a:cubicBezTo>
                  <a:lnTo>
                    <a:pt x="2065335" y="1011650"/>
                  </a:lnTo>
                  <a:lnTo>
                    <a:pt x="1927364" y="733167"/>
                  </a:lnTo>
                  <a:lnTo>
                    <a:pt x="1983981" y="715581"/>
                  </a:lnTo>
                  <a:cubicBezTo>
                    <a:pt x="2011391" y="709968"/>
                    <a:pt x="2039770" y="707021"/>
                    <a:pt x="2068837" y="707021"/>
                  </a:cubicBezTo>
                  <a:close/>
                  <a:moveTo>
                    <a:pt x="970921" y="646027"/>
                  </a:moveTo>
                  <a:lnTo>
                    <a:pt x="1068403" y="1009838"/>
                  </a:lnTo>
                  <a:lnTo>
                    <a:pt x="1034917" y="1009838"/>
                  </a:lnTo>
                  <a:lnTo>
                    <a:pt x="1010916" y="932487"/>
                  </a:lnTo>
                  <a:cubicBezTo>
                    <a:pt x="972746" y="842201"/>
                    <a:pt x="908983" y="765384"/>
                    <a:pt x="828731" y="711140"/>
                  </a:cubicBezTo>
                  <a:lnTo>
                    <a:pt x="795424" y="693052"/>
                  </a:lnTo>
                  <a:lnTo>
                    <a:pt x="844563" y="679885"/>
                  </a:lnTo>
                  <a:lnTo>
                    <a:pt x="845962" y="680693"/>
                  </a:lnTo>
                  <a:cubicBezTo>
                    <a:pt x="851193" y="683713"/>
                    <a:pt x="857883" y="681921"/>
                    <a:pt x="860903" y="676690"/>
                  </a:cubicBezTo>
                  <a:lnTo>
                    <a:pt x="860607" y="675586"/>
                  </a:lnTo>
                  <a:close/>
                  <a:moveTo>
                    <a:pt x="547610" y="642085"/>
                  </a:moveTo>
                  <a:cubicBezTo>
                    <a:pt x="748880" y="642085"/>
                    <a:pt x="921604" y="764533"/>
                    <a:pt x="995386" y="939052"/>
                  </a:cubicBezTo>
                  <a:lnTo>
                    <a:pt x="1017350" y="1009838"/>
                  </a:lnTo>
                  <a:lnTo>
                    <a:pt x="1000741" y="1009838"/>
                  </a:lnTo>
                  <a:lnTo>
                    <a:pt x="983755" y="955083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37372" y="865372"/>
                  </a:lnTo>
                  <a:lnTo>
                    <a:pt x="918085" y="841983"/>
                  </a:lnTo>
                  <a:lnTo>
                    <a:pt x="910314" y="829168"/>
                  </a:lnTo>
                  <a:lnTo>
                    <a:pt x="889534" y="807360"/>
                  </a:lnTo>
                  <a:lnTo>
                    <a:pt x="879978" y="795772"/>
                  </a:lnTo>
                  <a:lnTo>
                    <a:pt x="873014" y="790023"/>
                  </a:lnTo>
                  <a:lnTo>
                    <a:pt x="863655" y="780200"/>
                  </a:lnTo>
                  <a:lnTo>
                    <a:pt x="810417" y="738347"/>
                  </a:lnTo>
                  <a:lnTo>
                    <a:pt x="810416" y="738347"/>
                  </a:lnTo>
                  <a:lnTo>
                    <a:pt x="810415" y="738346"/>
                  </a:lnTo>
                  <a:lnTo>
                    <a:pt x="751395" y="704405"/>
                  </a:lnTo>
                  <a:lnTo>
                    <a:pt x="738702" y="699402"/>
                  </a:lnTo>
                  <a:lnTo>
                    <a:pt x="730574" y="694988"/>
                  </a:lnTo>
                  <a:lnTo>
                    <a:pt x="716106" y="690495"/>
                  </a:lnTo>
                  <a:lnTo>
                    <a:pt x="687389" y="679174"/>
                  </a:lnTo>
                  <a:lnTo>
                    <a:pt x="657363" y="672251"/>
                  </a:lnTo>
                  <a:lnTo>
                    <a:pt x="642342" y="667586"/>
                  </a:lnTo>
                  <a:lnTo>
                    <a:pt x="633079" y="666652"/>
                  </a:lnTo>
                  <a:lnTo>
                    <a:pt x="619195" y="663451"/>
                  </a:lnTo>
                  <a:cubicBezTo>
                    <a:pt x="595854" y="659883"/>
                    <a:pt x="571948" y="658032"/>
                    <a:pt x="547610" y="658032"/>
                  </a:cubicBezTo>
                  <a:cubicBezTo>
                    <a:pt x="515160" y="658032"/>
                    <a:pt x="483477" y="661322"/>
                    <a:pt x="452878" y="667586"/>
                  </a:cubicBezTo>
                  <a:lnTo>
                    <a:pt x="448634" y="668904"/>
                  </a:lnTo>
                  <a:lnTo>
                    <a:pt x="439109" y="671863"/>
                  </a:lnTo>
                  <a:lnTo>
                    <a:pt x="434997" y="656519"/>
                  </a:lnTo>
                  <a:lnTo>
                    <a:pt x="449667" y="651963"/>
                  </a:lnTo>
                  <a:cubicBezTo>
                    <a:pt x="481303" y="645487"/>
                    <a:pt x="514060" y="642085"/>
                    <a:pt x="547610" y="642085"/>
                  </a:cubicBezTo>
                  <a:close/>
                  <a:moveTo>
                    <a:pt x="1871147" y="619699"/>
                  </a:moveTo>
                  <a:lnTo>
                    <a:pt x="1874962" y="620700"/>
                  </a:lnTo>
                  <a:lnTo>
                    <a:pt x="1875260" y="623399"/>
                  </a:lnTo>
                  <a:lnTo>
                    <a:pt x="2247376" y="623399"/>
                  </a:lnTo>
                  <a:lnTo>
                    <a:pt x="2247376" y="658439"/>
                  </a:lnTo>
                  <a:lnTo>
                    <a:pt x="2176625" y="636960"/>
                  </a:lnTo>
                  <a:cubicBezTo>
                    <a:pt x="2099747" y="620033"/>
                    <a:pt x="2018298" y="621017"/>
                    <a:pt x="1938580" y="642377"/>
                  </a:cubicBezTo>
                  <a:lnTo>
                    <a:pt x="1890820" y="659407"/>
                  </a:lnTo>
                  <a:close/>
                  <a:moveTo>
                    <a:pt x="699366" y="596056"/>
                  </a:moveTo>
                  <a:lnTo>
                    <a:pt x="815539" y="663129"/>
                  </a:lnTo>
                  <a:lnTo>
                    <a:pt x="780371" y="672552"/>
                  </a:lnTo>
                  <a:lnTo>
                    <a:pt x="774954" y="681936"/>
                  </a:lnTo>
                  <a:lnTo>
                    <a:pt x="743319" y="664756"/>
                  </a:lnTo>
                  <a:cubicBezTo>
                    <a:pt x="683163" y="639299"/>
                    <a:pt x="617028" y="625222"/>
                    <a:pt x="547610" y="625222"/>
                  </a:cubicBezTo>
                  <a:cubicBezTo>
                    <a:pt x="512896" y="625222"/>
                    <a:pt x="479003" y="628741"/>
                    <a:pt x="446269" y="635443"/>
                  </a:cubicBezTo>
                  <a:lnTo>
                    <a:pt x="430649" y="640294"/>
                  </a:lnTo>
                  <a:lnTo>
                    <a:pt x="418796" y="596056"/>
                  </a:lnTo>
                  <a:close/>
                  <a:moveTo>
                    <a:pt x="1767290" y="559142"/>
                  </a:moveTo>
                  <a:lnTo>
                    <a:pt x="1776377" y="577484"/>
                  </a:lnTo>
                  <a:lnTo>
                    <a:pt x="1241904" y="1034446"/>
                  </a:lnTo>
                  <a:lnTo>
                    <a:pt x="1228944" y="1025708"/>
                  </a:lnTo>
                  <a:close/>
                  <a:moveTo>
                    <a:pt x="1757625" y="260408"/>
                  </a:moveTo>
                  <a:lnTo>
                    <a:pt x="1812853" y="390266"/>
                  </a:lnTo>
                  <a:lnTo>
                    <a:pt x="1834019" y="544760"/>
                  </a:lnTo>
                  <a:lnTo>
                    <a:pt x="1715265" y="305065"/>
                  </a:lnTo>
                  <a:lnTo>
                    <a:pt x="1756000" y="264331"/>
                  </a:lnTo>
                  <a:close/>
                  <a:moveTo>
                    <a:pt x="1533657" y="217108"/>
                  </a:moveTo>
                  <a:lnTo>
                    <a:pt x="1533656" y="217108"/>
                  </a:lnTo>
                  <a:lnTo>
                    <a:pt x="1533657" y="217109"/>
                  </a:lnTo>
                  <a:close/>
                  <a:moveTo>
                    <a:pt x="1638923" y="811"/>
                  </a:moveTo>
                  <a:cubicBezTo>
                    <a:pt x="1633065" y="-758"/>
                    <a:pt x="1626608" y="-93"/>
                    <a:pt x="1620941" y="3178"/>
                  </a:cubicBezTo>
                  <a:lnTo>
                    <a:pt x="1589409" y="21383"/>
                  </a:lnTo>
                  <a:cubicBezTo>
                    <a:pt x="1578076" y="27927"/>
                    <a:pt x="1574192" y="42420"/>
                    <a:pt x="1580736" y="53754"/>
                  </a:cubicBezTo>
                  <a:cubicBezTo>
                    <a:pt x="1584007" y="59421"/>
                    <a:pt x="1589267" y="63225"/>
                    <a:pt x="1595125" y="64794"/>
                  </a:cubicBezTo>
                  <a:lnTo>
                    <a:pt x="1608680" y="63010"/>
                  </a:lnTo>
                  <a:lnTo>
                    <a:pt x="1587781" y="75076"/>
                  </a:lnTo>
                  <a:lnTo>
                    <a:pt x="1570924" y="77295"/>
                  </a:lnTo>
                  <a:lnTo>
                    <a:pt x="1446309" y="149241"/>
                  </a:lnTo>
                  <a:cubicBezTo>
                    <a:pt x="1432360" y="157295"/>
                    <a:pt x="1427581" y="175132"/>
                    <a:pt x="1435634" y="189082"/>
                  </a:cubicBezTo>
                  <a:cubicBezTo>
                    <a:pt x="1443688" y="203031"/>
                    <a:pt x="1461525" y="207810"/>
                    <a:pt x="1475474" y="199757"/>
                  </a:cubicBezTo>
                  <a:lnTo>
                    <a:pt x="1554108" y="154358"/>
                  </a:lnTo>
                  <a:lnTo>
                    <a:pt x="1528655" y="198443"/>
                  </a:lnTo>
                  <a:lnTo>
                    <a:pt x="1533657" y="217108"/>
                  </a:lnTo>
                  <a:lnTo>
                    <a:pt x="1544024" y="218473"/>
                  </a:lnTo>
                  <a:cubicBezTo>
                    <a:pt x="1547402" y="217568"/>
                    <a:pt x="1550435" y="215374"/>
                    <a:pt x="1552321" y="212107"/>
                  </a:cubicBezTo>
                  <a:lnTo>
                    <a:pt x="1603733" y="123062"/>
                  </a:lnTo>
                  <a:lnTo>
                    <a:pt x="1610034" y="114850"/>
                  </a:lnTo>
                  <a:lnTo>
                    <a:pt x="1654895" y="88950"/>
                  </a:lnTo>
                  <a:lnTo>
                    <a:pt x="1707283" y="211595"/>
                  </a:lnTo>
                  <a:lnTo>
                    <a:pt x="1704443" y="212772"/>
                  </a:lnTo>
                  <a:lnTo>
                    <a:pt x="1652942" y="264273"/>
                  </a:lnTo>
                  <a:cubicBezTo>
                    <a:pt x="1645823" y="271392"/>
                    <a:pt x="1642264" y="280722"/>
                    <a:pt x="1642264" y="290052"/>
                  </a:cubicBezTo>
                  <a:lnTo>
                    <a:pt x="1651303" y="311873"/>
                  </a:lnTo>
                  <a:lnTo>
                    <a:pt x="1652330" y="327105"/>
                  </a:lnTo>
                  <a:lnTo>
                    <a:pt x="1756809" y="537988"/>
                  </a:lnTo>
                  <a:lnTo>
                    <a:pt x="1387461" y="858090"/>
                  </a:lnTo>
                  <a:lnTo>
                    <a:pt x="1386261" y="857593"/>
                  </a:lnTo>
                  <a:lnTo>
                    <a:pt x="1075823" y="857593"/>
                  </a:lnTo>
                  <a:lnTo>
                    <a:pt x="986192" y="523085"/>
                  </a:lnTo>
                  <a:lnTo>
                    <a:pt x="1013721" y="510852"/>
                  </a:lnTo>
                  <a:cubicBezTo>
                    <a:pt x="1081831" y="476408"/>
                    <a:pt x="1166011" y="411546"/>
                    <a:pt x="1162950" y="394533"/>
                  </a:cubicBezTo>
                  <a:cubicBezTo>
                    <a:pt x="1161930" y="388862"/>
                    <a:pt x="1150808" y="386027"/>
                    <a:pt x="1133742" y="384963"/>
                  </a:cubicBezTo>
                  <a:cubicBezTo>
                    <a:pt x="1082545" y="381774"/>
                    <a:pt x="977855" y="394533"/>
                    <a:pt x="931938" y="394533"/>
                  </a:cubicBezTo>
                  <a:cubicBezTo>
                    <a:pt x="870716" y="394533"/>
                    <a:pt x="816024" y="387242"/>
                    <a:pt x="793168" y="394533"/>
                  </a:cubicBezTo>
                  <a:cubicBezTo>
                    <a:pt x="770311" y="401825"/>
                    <a:pt x="766230" y="417217"/>
                    <a:pt x="793168" y="439901"/>
                  </a:cubicBezTo>
                  <a:cubicBezTo>
                    <a:pt x="816738" y="459749"/>
                    <a:pt x="875932" y="521156"/>
                    <a:pt x="931376" y="531313"/>
                  </a:cubicBezTo>
                  <a:lnTo>
                    <a:pt x="940279" y="531672"/>
                  </a:lnTo>
                  <a:lnTo>
                    <a:pt x="964788" y="623138"/>
                  </a:lnTo>
                  <a:lnTo>
                    <a:pt x="845419" y="655122"/>
                  </a:lnTo>
                  <a:lnTo>
                    <a:pt x="715921" y="580356"/>
                  </a:lnTo>
                  <a:lnTo>
                    <a:pt x="709747" y="574182"/>
                  </a:lnTo>
                  <a:lnTo>
                    <a:pt x="237905" y="574182"/>
                  </a:lnTo>
                  <a:cubicBezTo>
                    <a:pt x="231865" y="574182"/>
                    <a:pt x="226968" y="579079"/>
                    <a:pt x="226968" y="585119"/>
                  </a:cubicBezTo>
                  <a:cubicBezTo>
                    <a:pt x="226968" y="591159"/>
                    <a:pt x="231865" y="596056"/>
                    <a:pt x="237905" y="596056"/>
                  </a:cubicBezTo>
                  <a:lnTo>
                    <a:pt x="394276" y="596056"/>
                  </a:lnTo>
                  <a:lnTo>
                    <a:pt x="408013" y="647324"/>
                  </a:lnTo>
                  <a:lnTo>
                    <a:pt x="351882" y="664756"/>
                  </a:lnTo>
                  <a:cubicBezTo>
                    <a:pt x="321803" y="677485"/>
                    <a:pt x="293220" y="693058"/>
                    <a:pt x="266469" y="711140"/>
                  </a:cubicBezTo>
                  <a:lnTo>
                    <a:pt x="194929" y="770198"/>
                  </a:lnTo>
                  <a:lnTo>
                    <a:pt x="201411" y="762460"/>
                  </a:lnTo>
                  <a:cubicBezTo>
                    <a:pt x="206978" y="754327"/>
                    <a:pt x="210571" y="746967"/>
                    <a:pt x="210571" y="742025"/>
                  </a:cubicBezTo>
                  <a:cubicBezTo>
                    <a:pt x="210571" y="727201"/>
                    <a:pt x="178233" y="701722"/>
                    <a:pt x="157283" y="694773"/>
                  </a:cubicBezTo>
                  <a:cubicBezTo>
                    <a:pt x="150299" y="692457"/>
                    <a:pt x="144581" y="692199"/>
                    <a:pt x="141747" y="695082"/>
                  </a:cubicBezTo>
                  <a:cubicBezTo>
                    <a:pt x="130411" y="706612"/>
                    <a:pt x="130411" y="803792"/>
                    <a:pt x="141747" y="812028"/>
                  </a:cubicBezTo>
                  <a:cubicBezTo>
                    <a:pt x="144581" y="814087"/>
                    <a:pt x="150299" y="811977"/>
                    <a:pt x="157283" y="807344"/>
                  </a:cubicBezTo>
                  <a:lnTo>
                    <a:pt x="178060" y="789541"/>
                  </a:lnTo>
                  <a:lnTo>
                    <a:pt x="130655" y="847028"/>
                  </a:lnTo>
                  <a:cubicBezTo>
                    <a:pt x="76440" y="927322"/>
                    <a:pt x="44785" y="1024121"/>
                    <a:pt x="44785" y="1128322"/>
                  </a:cubicBezTo>
                  <a:cubicBezTo>
                    <a:pt x="44785" y="1139875"/>
                    <a:pt x="45157" y="1151428"/>
                    <a:pt x="45949" y="1162934"/>
                  </a:cubicBezTo>
                  <a:lnTo>
                    <a:pt x="62756" y="1161769"/>
                  </a:lnTo>
                  <a:cubicBezTo>
                    <a:pt x="62011" y="1150636"/>
                    <a:pt x="61639" y="1139456"/>
                    <a:pt x="61639" y="1128322"/>
                  </a:cubicBezTo>
                  <a:cubicBezTo>
                    <a:pt x="61639" y="926907"/>
                    <a:pt x="184020" y="754107"/>
                    <a:pt x="358443" y="680295"/>
                  </a:cubicBezTo>
                  <a:lnTo>
                    <a:pt x="412361" y="663549"/>
                  </a:lnTo>
                  <a:lnTo>
                    <a:pt x="416473" y="678893"/>
                  </a:lnTo>
                  <a:lnTo>
                    <a:pt x="388123" y="687697"/>
                  </a:lnTo>
                  <a:lnTo>
                    <a:pt x="364647" y="694988"/>
                  </a:lnTo>
                  <a:cubicBezTo>
                    <a:pt x="343559" y="703912"/>
                    <a:pt x="323257" y="714331"/>
                    <a:pt x="303875" y="726114"/>
                  </a:cubicBezTo>
                  <a:lnTo>
                    <a:pt x="292727" y="734044"/>
                  </a:lnTo>
                  <a:lnTo>
                    <a:pt x="284805" y="738347"/>
                  </a:lnTo>
                  <a:lnTo>
                    <a:pt x="273129" y="747985"/>
                  </a:lnTo>
                  <a:lnTo>
                    <a:pt x="248621" y="765419"/>
                  </a:lnTo>
                  <a:lnTo>
                    <a:pt x="238468" y="776598"/>
                  </a:lnTo>
                  <a:lnTo>
                    <a:pt x="215242" y="795772"/>
                  </a:lnTo>
                  <a:lnTo>
                    <a:pt x="157849" y="865372"/>
                  </a:lnTo>
                  <a:lnTo>
                    <a:pt x="157849" y="865372"/>
                  </a:lnTo>
                  <a:lnTo>
                    <a:pt x="157849" y="865372"/>
                  </a:lnTo>
                  <a:lnTo>
                    <a:pt x="157849" y="865372"/>
                  </a:lnTo>
                  <a:cubicBezTo>
                    <a:pt x="140956" y="890392"/>
                    <a:pt x="126406" y="917125"/>
                    <a:pt x="114514" y="945258"/>
                  </a:cubicBezTo>
                  <a:lnTo>
                    <a:pt x="105484" y="974364"/>
                  </a:lnTo>
                  <a:lnTo>
                    <a:pt x="98709" y="988467"/>
                  </a:lnTo>
                  <a:lnTo>
                    <a:pt x="96430" y="1003551"/>
                  </a:lnTo>
                  <a:lnTo>
                    <a:pt x="87127" y="1033538"/>
                  </a:lnTo>
                  <a:cubicBezTo>
                    <a:pt x="80866" y="1064154"/>
                    <a:pt x="77578" y="1095853"/>
                    <a:pt x="77578" y="1128322"/>
                  </a:cubicBezTo>
                  <a:cubicBezTo>
                    <a:pt x="77578" y="1160790"/>
                    <a:pt x="80866" y="1192490"/>
                    <a:pt x="87127" y="1223106"/>
                  </a:cubicBezTo>
                  <a:lnTo>
                    <a:pt x="88884" y="1228768"/>
                  </a:lnTo>
                  <a:lnTo>
                    <a:pt x="90831" y="1235046"/>
                  </a:lnTo>
                  <a:lnTo>
                    <a:pt x="8379" y="1257139"/>
                  </a:lnTo>
                  <a:lnTo>
                    <a:pt x="0" y="1271651"/>
                  </a:lnTo>
                  <a:lnTo>
                    <a:pt x="5521" y="1278844"/>
                  </a:lnTo>
                  <a:cubicBezTo>
                    <a:pt x="8147" y="1280361"/>
                    <a:pt x="11351" y="1280875"/>
                    <a:pt x="14512" y="1280028"/>
                  </a:cubicBezTo>
                  <a:lnTo>
                    <a:pt x="97858" y="1257696"/>
                  </a:lnTo>
                  <a:lnTo>
                    <a:pt x="114514" y="1311386"/>
                  </a:lnTo>
                  <a:lnTo>
                    <a:pt x="114514" y="1311386"/>
                  </a:lnTo>
                  <a:lnTo>
                    <a:pt x="157849" y="1391271"/>
                  </a:lnTo>
                  <a:lnTo>
                    <a:pt x="177136" y="1414661"/>
                  </a:lnTo>
                  <a:lnTo>
                    <a:pt x="184906" y="1427476"/>
                  </a:lnTo>
                  <a:lnTo>
                    <a:pt x="205686" y="1449284"/>
                  </a:lnTo>
                  <a:lnTo>
                    <a:pt x="215242" y="1460872"/>
                  </a:lnTo>
                  <a:lnTo>
                    <a:pt x="222206" y="1466621"/>
                  </a:lnTo>
                  <a:lnTo>
                    <a:pt x="231566" y="1476444"/>
                  </a:lnTo>
                  <a:lnTo>
                    <a:pt x="284804" y="1518296"/>
                  </a:lnTo>
                  <a:lnTo>
                    <a:pt x="284805" y="1518297"/>
                  </a:lnTo>
                  <a:lnTo>
                    <a:pt x="284805" y="1518297"/>
                  </a:lnTo>
                  <a:lnTo>
                    <a:pt x="343826" y="1552238"/>
                  </a:lnTo>
                  <a:lnTo>
                    <a:pt x="356518" y="1557241"/>
                  </a:lnTo>
                  <a:lnTo>
                    <a:pt x="364647" y="1561656"/>
                  </a:lnTo>
                  <a:lnTo>
                    <a:pt x="379114" y="1566149"/>
                  </a:lnTo>
                  <a:lnTo>
                    <a:pt x="407832" y="1577469"/>
                  </a:lnTo>
                  <a:lnTo>
                    <a:pt x="437857" y="1584392"/>
                  </a:lnTo>
                  <a:lnTo>
                    <a:pt x="452878" y="1589057"/>
                  </a:lnTo>
                  <a:lnTo>
                    <a:pt x="462141" y="1589991"/>
                  </a:lnTo>
                  <a:lnTo>
                    <a:pt x="476026" y="1593193"/>
                  </a:lnTo>
                  <a:cubicBezTo>
                    <a:pt x="499366" y="1596761"/>
                    <a:pt x="523272" y="1598611"/>
                    <a:pt x="547610" y="1598611"/>
                  </a:cubicBezTo>
                  <a:cubicBezTo>
                    <a:pt x="571948" y="1598611"/>
                    <a:pt x="595854" y="1596761"/>
                    <a:pt x="619195" y="1593193"/>
                  </a:cubicBezTo>
                  <a:lnTo>
                    <a:pt x="633079" y="1589991"/>
                  </a:lnTo>
                  <a:lnTo>
                    <a:pt x="642342" y="1589057"/>
                  </a:lnTo>
                  <a:lnTo>
                    <a:pt x="657363" y="1584392"/>
                  </a:lnTo>
                  <a:lnTo>
                    <a:pt x="687389" y="1577469"/>
                  </a:lnTo>
                  <a:lnTo>
                    <a:pt x="716106" y="1566149"/>
                  </a:lnTo>
                  <a:lnTo>
                    <a:pt x="730574" y="1561656"/>
                  </a:lnTo>
                  <a:lnTo>
                    <a:pt x="738702" y="1557241"/>
                  </a:lnTo>
                  <a:lnTo>
                    <a:pt x="751395" y="1552238"/>
                  </a:lnTo>
                  <a:lnTo>
                    <a:pt x="810415" y="1518297"/>
                  </a:lnTo>
                  <a:lnTo>
                    <a:pt x="810416" y="1518297"/>
                  </a:lnTo>
                  <a:lnTo>
                    <a:pt x="810417" y="1518296"/>
                  </a:lnTo>
                  <a:lnTo>
                    <a:pt x="863655" y="1476444"/>
                  </a:lnTo>
                  <a:lnTo>
                    <a:pt x="873014" y="1466621"/>
                  </a:lnTo>
                  <a:lnTo>
                    <a:pt x="879978" y="1460872"/>
                  </a:lnTo>
                  <a:lnTo>
                    <a:pt x="889534" y="1449284"/>
                  </a:lnTo>
                  <a:lnTo>
                    <a:pt x="910314" y="1427476"/>
                  </a:lnTo>
                  <a:lnTo>
                    <a:pt x="918085" y="1414661"/>
                  </a:lnTo>
                  <a:lnTo>
                    <a:pt x="937372" y="1391271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1001306" y="1244984"/>
                  </a:lnTo>
                  <a:lnTo>
                    <a:pt x="1173343" y="1244984"/>
                  </a:lnTo>
                  <a:lnTo>
                    <a:pt x="1191925" y="1241232"/>
                  </a:lnTo>
                  <a:lnTo>
                    <a:pt x="1220771" y="1348884"/>
                  </a:lnTo>
                  <a:lnTo>
                    <a:pt x="1193149" y="1348884"/>
                  </a:lnTo>
                  <a:cubicBezTo>
                    <a:pt x="1188787" y="1348884"/>
                    <a:pt x="1185250" y="1352421"/>
                    <a:pt x="1185250" y="1356783"/>
                  </a:cubicBezTo>
                  <a:lnTo>
                    <a:pt x="1185250" y="1388379"/>
                  </a:lnTo>
                  <a:cubicBezTo>
                    <a:pt x="1185250" y="1392741"/>
                    <a:pt x="1188787" y="1396278"/>
                    <a:pt x="1193149" y="1396278"/>
                  </a:cubicBezTo>
                  <a:lnTo>
                    <a:pt x="1292126" y="1396278"/>
                  </a:lnTo>
                  <a:cubicBezTo>
                    <a:pt x="1296488" y="1396278"/>
                    <a:pt x="1300025" y="1392741"/>
                    <a:pt x="1300025" y="1388379"/>
                  </a:cubicBezTo>
                  <a:lnTo>
                    <a:pt x="1300025" y="1356783"/>
                  </a:lnTo>
                  <a:cubicBezTo>
                    <a:pt x="1300025" y="1352421"/>
                    <a:pt x="1296488" y="1348884"/>
                    <a:pt x="1292126" y="1348884"/>
                  </a:cubicBezTo>
                  <a:lnTo>
                    <a:pt x="1243404" y="1348884"/>
                  </a:lnTo>
                  <a:lnTo>
                    <a:pt x="1213397" y="1236897"/>
                  </a:lnTo>
                  <a:lnTo>
                    <a:pt x="1219108" y="1235744"/>
                  </a:lnTo>
                  <a:cubicBezTo>
                    <a:pt x="1261307" y="1217896"/>
                    <a:pt x="1290916" y="1176111"/>
                    <a:pt x="1290916" y="1127411"/>
                  </a:cubicBezTo>
                  <a:lnTo>
                    <a:pt x="1290917" y="1127411"/>
                  </a:lnTo>
                  <a:cubicBezTo>
                    <a:pt x="1290917" y="1111177"/>
                    <a:pt x="1287627" y="1095712"/>
                    <a:pt x="1281678" y="1081646"/>
                  </a:cubicBezTo>
                  <a:lnTo>
                    <a:pt x="1280009" y="1079170"/>
                  </a:lnTo>
                  <a:lnTo>
                    <a:pt x="1803280" y="631786"/>
                  </a:lnTo>
                  <a:lnTo>
                    <a:pt x="1830612" y="686952"/>
                  </a:lnTo>
                  <a:lnTo>
                    <a:pt x="1792008" y="708207"/>
                  </a:lnTo>
                  <a:cubicBezTo>
                    <a:pt x="1659517" y="795589"/>
                    <a:pt x="1573031" y="942926"/>
                    <a:pt x="1566374" y="1107908"/>
                  </a:cubicBezTo>
                  <a:lnTo>
                    <a:pt x="1578411" y="1108397"/>
                  </a:lnTo>
                  <a:cubicBezTo>
                    <a:pt x="1584897" y="947366"/>
                    <a:pt x="1669339" y="803562"/>
                    <a:pt x="1798673" y="718273"/>
                  </a:cubicBezTo>
                  <a:lnTo>
                    <a:pt x="1835959" y="697746"/>
                  </a:lnTo>
                  <a:lnTo>
                    <a:pt x="1845465" y="716932"/>
                  </a:lnTo>
                  <a:lnTo>
                    <a:pt x="1806032" y="738347"/>
                  </a:lnTo>
                  <a:cubicBezTo>
                    <a:pt x="1781026" y="755249"/>
                    <a:pt x="1757733" y="774496"/>
                    <a:pt x="1736469" y="795772"/>
                  </a:cubicBezTo>
                  <a:lnTo>
                    <a:pt x="1728242" y="805749"/>
                  </a:lnTo>
                  <a:lnTo>
                    <a:pt x="1720906" y="812104"/>
                  </a:lnTo>
                  <a:lnTo>
                    <a:pt x="1707899" y="830418"/>
                  </a:lnTo>
                  <a:lnTo>
                    <a:pt x="1679076" y="865372"/>
                  </a:lnTo>
                  <a:lnTo>
                    <a:pt x="1666152" y="889197"/>
                  </a:lnTo>
                  <a:lnTo>
                    <a:pt x="1655533" y="904148"/>
                  </a:lnTo>
                  <a:lnTo>
                    <a:pt x="1648924" y="920955"/>
                  </a:lnTo>
                  <a:lnTo>
                    <a:pt x="1635741" y="945258"/>
                  </a:lnTo>
                  <a:lnTo>
                    <a:pt x="1622181" y="988968"/>
                  </a:lnTo>
                  <a:lnTo>
                    <a:pt x="1613602" y="1010785"/>
                  </a:lnTo>
                  <a:lnTo>
                    <a:pt x="1612366" y="1020606"/>
                  </a:lnTo>
                  <a:lnTo>
                    <a:pt x="1608354" y="1033538"/>
                  </a:lnTo>
                  <a:cubicBezTo>
                    <a:pt x="1602093" y="1064154"/>
                    <a:pt x="1598805" y="1095853"/>
                    <a:pt x="1598805" y="1128322"/>
                  </a:cubicBezTo>
                  <a:lnTo>
                    <a:pt x="1598805" y="1128322"/>
                  </a:lnTo>
                  <a:cubicBezTo>
                    <a:pt x="1598805" y="1258196"/>
                    <a:pt x="1651412" y="1375768"/>
                    <a:pt x="1736469" y="1460872"/>
                  </a:cubicBezTo>
                  <a:lnTo>
                    <a:pt x="1781587" y="1498117"/>
                  </a:lnTo>
                  <a:lnTo>
                    <a:pt x="1806032" y="1518297"/>
                  </a:lnTo>
                  <a:lnTo>
                    <a:pt x="1806032" y="1518297"/>
                  </a:lnTo>
                  <a:lnTo>
                    <a:pt x="1827994" y="1530224"/>
                  </a:lnTo>
                  <a:lnTo>
                    <a:pt x="1885874" y="1561656"/>
                  </a:lnTo>
                  <a:lnTo>
                    <a:pt x="1889410" y="1562754"/>
                  </a:lnTo>
                  <a:lnTo>
                    <a:pt x="1974105" y="1589057"/>
                  </a:lnTo>
                  <a:cubicBezTo>
                    <a:pt x="2004704" y="1595322"/>
                    <a:pt x="2036387" y="1598611"/>
                    <a:pt x="2068837" y="1598611"/>
                  </a:cubicBezTo>
                  <a:cubicBezTo>
                    <a:pt x="2328443" y="1598611"/>
                    <a:pt x="2538869" y="1388070"/>
                    <a:pt x="2538869" y="1128322"/>
                  </a:cubicBezTo>
                  <a:lnTo>
                    <a:pt x="2538869" y="1128322"/>
                  </a:lnTo>
                  <a:cubicBezTo>
                    <a:pt x="2538869" y="965979"/>
                    <a:pt x="2456671" y="822858"/>
                    <a:pt x="2331643" y="738347"/>
                  </a:cubicBezTo>
                  <a:lnTo>
                    <a:pt x="2277996" y="709213"/>
                  </a:lnTo>
                  <a:lnTo>
                    <a:pt x="2251801" y="694988"/>
                  </a:lnTo>
                  <a:lnTo>
                    <a:pt x="2251801" y="694988"/>
                  </a:lnTo>
                  <a:lnTo>
                    <a:pt x="2220540" y="685280"/>
                  </a:lnTo>
                  <a:lnTo>
                    <a:pt x="2163569" y="667586"/>
                  </a:lnTo>
                  <a:cubicBezTo>
                    <a:pt x="2132970" y="661322"/>
                    <a:pt x="2101288" y="658032"/>
                    <a:pt x="2068837" y="658032"/>
                  </a:cubicBezTo>
                  <a:cubicBezTo>
                    <a:pt x="2036387" y="658032"/>
                    <a:pt x="2004704" y="661322"/>
                    <a:pt x="1974105" y="667586"/>
                  </a:cubicBezTo>
                  <a:lnTo>
                    <a:pt x="1965552" y="670243"/>
                  </a:lnTo>
                  <a:lnTo>
                    <a:pt x="1905438" y="688912"/>
                  </a:lnTo>
                  <a:lnTo>
                    <a:pt x="1896197" y="670260"/>
                  </a:lnTo>
                  <a:lnTo>
                    <a:pt x="1941748" y="654019"/>
                  </a:lnTo>
                  <a:cubicBezTo>
                    <a:pt x="2149156" y="598444"/>
                    <a:pt x="2368708" y="684247"/>
                    <a:pt x="2483551" y="865865"/>
                  </a:cubicBezTo>
                  <a:lnTo>
                    <a:pt x="2493731" y="859424"/>
                  </a:lnTo>
                  <a:cubicBezTo>
                    <a:pt x="2449603" y="789648"/>
                    <a:pt x="2390397" y="733672"/>
                    <a:pt x="2322417" y="693962"/>
                  </a:cubicBezTo>
                  <a:lnTo>
                    <a:pt x="2278302" y="672615"/>
                  </a:lnTo>
                  <a:lnTo>
                    <a:pt x="2281909" y="672615"/>
                  </a:lnTo>
                  <a:lnTo>
                    <a:pt x="2281991" y="672533"/>
                  </a:lnTo>
                  <a:lnTo>
                    <a:pt x="2282073" y="672615"/>
                  </a:lnTo>
                  <a:lnTo>
                    <a:pt x="2309699" y="672615"/>
                  </a:lnTo>
                  <a:cubicBezTo>
                    <a:pt x="2313514" y="672615"/>
                    <a:pt x="2316606" y="669523"/>
                    <a:pt x="2316606" y="665708"/>
                  </a:cubicBezTo>
                  <a:lnTo>
                    <a:pt x="2316606" y="586558"/>
                  </a:lnTo>
                  <a:cubicBezTo>
                    <a:pt x="2316606" y="582743"/>
                    <a:pt x="2313514" y="579651"/>
                    <a:pt x="2309699" y="579651"/>
                  </a:cubicBezTo>
                  <a:lnTo>
                    <a:pt x="2282073" y="579651"/>
                  </a:lnTo>
                  <a:lnTo>
                    <a:pt x="2281991" y="579733"/>
                  </a:lnTo>
                  <a:lnTo>
                    <a:pt x="2281909" y="579651"/>
                  </a:lnTo>
                  <a:lnTo>
                    <a:pt x="2263600" y="579651"/>
                  </a:lnTo>
                  <a:lnTo>
                    <a:pt x="2302031" y="231491"/>
                  </a:lnTo>
                  <a:lnTo>
                    <a:pt x="1831999" y="231491"/>
                  </a:lnTo>
                  <a:lnTo>
                    <a:pt x="1839733" y="301551"/>
                  </a:lnTo>
                  <a:lnTo>
                    <a:pt x="1835486" y="300437"/>
                  </a:lnTo>
                  <a:lnTo>
                    <a:pt x="1813577" y="313239"/>
                  </a:lnTo>
                  <a:lnTo>
                    <a:pt x="1807582" y="278232"/>
                  </a:lnTo>
                  <a:cubicBezTo>
                    <a:pt x="1803523" y="220191"/>
                    <a:pt x="1835187" y="177683"/>
                    <a:pt x="1831127" y="139262"/>
                  </a:cubicBezTo>
                  <a:cubicBezTo>
                    <a:pt x="1827068" y="100841"/>
                    <a:pt x="1804335" y="57515"/>
                    <a:pt x="1784849" y="46070"/>
                  </a:cubicBezTo>
                  <a:cubicBezTo>
                    <a:pt x="1779978" y="43209"/>
                    <a:pt x="1773939" y="42034"/>
                    <a:pt x="1767444" y="42187"/>
                  </a:cubicBezTo>
                  <a:cubicBezTo>
                    <a:pt x="1747958" y="42647"/>
                    <a:pt x="1724362" y="55063"/>
                    <a:pt x="1715837" y="69777"/>
                  </a:cubicBezTo>
                  <a:lnTo>
                    <a:pt x="1710474" y="103118"/>
                  </a:lnTo>
                  <a:lnTo>
                    <a:pt x="1694624" y="66012"/>
                  </a:lnTo>
                  <a:lnTo>
                    <a:pt x="1697368" y="64428"/>
                  </a:lnTo>
                  <a:cubicBezTo>
                    <a:pt x="1708266" y="58136"/>
                    <a:pt x="1712000" y="44199"/>
                    <a:pt x="1705708" y="33301"/>
                  </a:cubicBezTo>
                  <a:lnTo>
                    <a:pt x="1705709" y="33301"/>
                  </a:lnTo>
                  <a:cubicBezTo>
                    <a:pt x="1702563" y="27852"/>
                    <a:pt x="1697506" y="24194"/>
                    <a:pt x="1691873" y="22685"/>
                  </a:cubicBezTo>
                  <a:cubicBezTo>
                    <a:pt x="1686241" y="21175"/>
                    <a:pt x="1680032" y="21815"/>
                    <a:pt x="1674583" y="24961"/>
                  </a:cubicBezTo>
                  <a:lnTo>
                    <a:pt x="1657012" y="35105"/>
                  </a:lnTo>
                  <a:lnTo>
                    <a:pt x="1656660" y="35109"/>
                  </a:lnTo>
                  <a:lnTo>
                    <a:pt x="1656212" y="35567"/>
                  </a:lnTo>
                  <a:lnTo>
                    <a:pt x="1647356" y="40680"/>
                  </a:lnTo>
                  <a:lnTo>
                    <a:pt x="1655679" y="29833"/>
                  </a:lnTo>
                  <a:cubicBezTo>
                    <a:pt x="1657248" y="23975"/>
                    <a:pt x="1656583" y="17519"/>
                    <a:pt x="1653312" y="11852"/>
                  </a:cubicBezTo>
                  <a:cubicBezTo>
                    <a:pt x="1650040" y="6185"/>
                    <a:pt x="1644781" y="2381"/>
                    <a:pt x="1638923" y="811"/>
                  </a:cubicBezTo>
                  <a:close/>
                </a:path>
              </a:pathLst>
            </a:cu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845" name="フリーフォーム: 図形 844"/>
            <p:cNvSpPr>
              <a:spLocks noChangeArrowheads="1"/>
            </p:cNvSpPr>
            <p:nvPr/>
          </p:nvSpPr>
          <p:spPr bwMode="auto">
            <a:xfrm flipH="1">
              <a:off x="6794929" y="8135036"/>
              <a:ext cx="1283630" cy="808243"/>
            </a:xfrm>
            <a:custGeom>
              <a:avLst/>
              <a:gdLst>
                <a:gd name="connsiteX0" fmla="*/ 437140 w 2538869"/>
                <a:gd name="connsiteY0" fmla="*/ 1166786 h 1598611"/>
                <a:gd name="connsiteX1" fmla="*/ 438430 w 2538869"/>
                <a:gd name="connsiteY1" fmla="*/ 1173175 h 1598611"/>
                <a:gd name="connsiteX2" fmla="*/ 546764 w 2538869"/>
                <a:gd name="connsiteY2" fmla="*/ 1244983 h 1598611"/>
                <a:gd name="connsiteX3" fmla="*/ 946007 w 2538869"/>
                <a:gd name="connsiteY3" fmla="*/ 1244984 h 1598611"/>
                <a:gd name="connsiteX4" fmla="*/ 931819 w 2538869"/>
                <a:gd name="connsiteY4" fmla="*/ 1290710 h 1598611"/>
                <a:gd name="connsiteX5" fmla="*/ 547610 w 2538869"/>
                <a:gd name="connsiteY5" fmla="*/ 1545529 h 1598611"/>
                <a:gd name="connsiteX6" fmla="*/ 163402 w 2538869"/>
                <a:gd name="connsiteY6" fmla="*/ 1290710 h 1598611"/>
                <a:gd name="connsiteX7" fmla="*/ 148913 w 2538869"/>
                <a:gd name="connsiteY7" fmla="*/ 1244016 h 1598611"/>
                <a:gd name="connsiteX8" fmla="*/ 1081945 w 2538869"/>
                <a:gd name="connsiteY8" fmla="*/ 880442 h 1598611"/>
                <a:gd name="connsiteX9" fmla="*/ 1361669 w 2538869"/>
                <a:gd name="connsiteY9" fmla="*/ 880443 h 1598611"/>
                <a:gd name="connsiteX10" fmla="*/ 1204994 w 2538869"/>
                <a:gd name="connsiteY10" fmla="*/ 1016228 h 1598611"/>
                <a:gd name="connsiteX11" fmla="*/ 1173344 w 2538869"/>
                <a:gd name="connsiteY11" fmla="*/ 1009838 h 1598611"/>
                <a:gd name="connsiteX12" fmla="*/ 1116617 w 2538869"/>
                <a:gd name="connsiteY12" fmla="*/ 1009838 h 1598611"/>
                <a:gd name="connsiteX13" fmla="*/ 430159 w 2538869"/>
                <a:gd name="connsiteY13" fmla="*/ 729972 h 1598611"/>
                <a:gd name="connsiteX14" fmla="*/ 507163 w 2538869"/>
                <a:gd name="connsiteY14" fmla="*/ 1017354 h 1598611"/>
                <a:gd name="connsiteX15" fmla="*/ 481028 w 2538869"/>
                <a:gd name="connsiteY15" fmla="*/ 1029918 h 1598611"/>
                <a:gd name="connsiteX16" fmla="*/ 438430 w 2538869"/>
                <a:gd name="connsiteY16" fmla="*/ 1081646 h 1598611"/>
                <a:gd name="connsiteX17" fmla="*/ 429191 w 2538869"/>
                <a:gd name="connsiteY17" fmla="*/ 1127410 h 1598611"/>
                <a:gd name="connsiteX18" fmla="*/ 432442 w 2538869"/>
                <a:gd name="connsiteY18" fmla="*/ 1143512 h 1598611"/>
                <a:gd name="connsiteX19" fmla="*/ 141886 w 2538869"/>
                <a:gd name="connsiteY19" fmla="*/ 1221366 h 1598611"/>
                <a:gd name="connsiteX20" fmla="*/ 139103 w 2538869"/>
                <a:gd name="connsiteY20" fmla="*/ 1212398 h 1598611"/>
                <a:gd name="connsiteX21" fmla="*/ 130631 w 2538869"/>
                <a:gd name="connsiteY21" fmla="*/ 1128322 h 1598611"/>
                <a:gd name="connsiteX22" fmla="*/ 385311 w 2538869"/>
                <a:gd name="connsiteY22" fmla="*/ 743903 h 1598611"/>
                <a:gd name="connsiteX23" fmla="*/ 547610 w 2538869"/>
                <a:gd name="connsiteY23" fmla="*/ 711114 h 1598611"/>
                <a:gd name="connsiteX24" fmla="*/ 931819 w 2538869"/>
                <a:gd name="connsiteY24" fmla="*/ 965934 h 1598611"/>
                <a:gd name="connsiteX25" fmla="*/ 945442 w 2538869"/>
                <a:gd name="connsiteY25" fmla="*/ 1009838 h 1598611"/>
                <a:gd name="connsiteX26" fmla="*/ 546764 w 2538869"/>
                <a:gd name="connsiteY26" fmla="*/ 1009838 h 1598611"/>
                <a:gd name="connsiteX27" fmla="*/ 530334 w 2538869"/>
                <a:gd name="connsiteY27" fmla="*/ 1012322 h 1598611"/>
                <a:gd name="connsiteX28" fmla="*/ 452795 w 2538869"/>
                <a:gd name="connsiteY28" fmla="*/ 722941 h 1598611"/>
                <a:gd name="connsiteX29" fmla="*/ 463580 w 2538869"/>
                <a:gd name="connsiteY29" fmla="*/ 719591 h 1598611"/>
                <a:gd name="connsiteX30" fmla="*/ 547610 w 2538869"/>
                <a:gd name="connsiteY30" fmla="*/ 711114 h 1598611"/>
                <a:gd name="connsiteX31" fmla="*/ 2068837 w 2538869"/>
                <a:gd name="connsiteY31" fmla="*/ 707021 h 1598611"/>
                <a:gd name="connsiteX32" fmla="*/ 2489908 w 2538869"/>
                <a:gd name="connsiteY32" fmla="*/ 1128322 h 1598611"/>
                <a:gd name="connsiteX33" fmla="*/ 2068837 w 2538869"/>
                <a:gd name="connsiteY33" fmla="*/ 1549623 h 1598611"/>
                <a:gd name="connsiteX34" fmla="*/ 1647767 w 2538869"/>
                <a:gd name="connsiteY34" fmla="*/ 1128322 h 1598611"/>
                <a:gd name="connsiteX35" fmla="*/ 1833419 w 2538869"/>
                <a:gd name="connsiteY35" fmla="*/ 778976 h 1598611"/>
                <a:gd name="connsiteX36" fmla="*/ 1867133 w 2538869"/>
                <a:gd name="connsiteY36" fmla="*/ 760666 h 1598611"/>
                <a:gd name="connsiteX37" fmla="*/ 2004834 w 2538869"/>
                <a:gd name="connsiteY37" fmla="*/ 1038604 h 1598611"/>
                <a:gd name="connsiteX38" fmla="*/ 2004738 w 2538869"/>
                <a:gd name="connsiteY38" fmla="*/ 1038669 h 1598611"/>
                <a:gd name="connsiteX39" fmla="*/ 1975923 w 2538869"/>
                <a:gd name="connsiteY39" fmla="*/ 1108271 h 1598611"/>
                <a:gd name="connsiteX40" fmla="*/ 2074302 w 2538869"/>
                <a:gd name="connsiteY40" fmla="*/ 1206704 h 1598611"/>
                <a:gd name="connsiteX41" fmla="*/ 2172681 w 2538869"/>
                <a:gd name="connsiteY41" fmla="*/ 1108271 h 1598611"/>
                <a:gd name="connsiteX42" fmla="*/ 2074302 w 2538869"/>
                <a:gd name="connsiteY42" fmla="*/ 1009838 h 1598611"/>
                <a:gd name="connsiteX43" fmla="*/ 2065335 w 2538869"/>
                <a:gd name="connsiteY43" fmla="*/ 1011650 h 1598611"/>
                <a:gd name="connsiteX44" fmla="*/ 1927364 w 2538869"/>
                <a:gd name="connsiteY44" fmla="*/ 733167 h 1598611"/>
                <a:gd name="connsiteX45" fmla="*/ 1983981 w 2538869"/>
                <a:gd name="connsiteY45" fmla="*/ 715581 h 1598611"/>
                <a:gd name="connsiteX46" fmla="*/ 2068837 w 2538869"/>
                <a:gd name="connsiteY46" fmla="*/ 707021 h 1598611"/>
                <a:gd name="connsiteX47" fmla="*/ 970921 w 2538869"/>
                <a:gd name="connsiteY47" fmla="*/ 646027 h 1598611"/>
                <a:gd name="connsiteX48" fmla="*/ 1068403 w 2538869"/>
                <a:gd name="connsiteY48" fmla="*/ 1009838 h 1598611"/>
                <a:gd name="connsiteX49" fmla="*/ 1034917 w 2538869"/>
                <a:gd name="connsiteY49" fmla="*/ 1009838 h 1598611"/>
                <a:gd name="connsiteX50" fmla="*/ 1010916 w 2538869"/>
                <a:gd name="connsiteY50" fmla="*/ 932487 h 1598611"/>
                <a:gd name="connsiteX51" fmla="*/ 828731 w 2538869"/>
                <a:gd name="connsiteY51" fmla="*/ 711140 h 1598611"/>
                <a:gd name="connsiteX52" fmla="*/ 795424 w 2538869"/>
                <a:gd name="connsiteY52" fmla="*/ 693052 h 1598611"/>
                <a:gd name="connsiteX53" fmla="*/ 844563 w 2538869"/>
                <a:gd name="connsiteY53" fmla="*/ 679885 h 1598611"/>
                <a:gd name="connsiteX54" fmla="*/ 845962 w 2538869"/>
                <a:gd name="connsiteY54" fmla="*/ 680693 h 1598611"/>
                <a:gd name="connsiteX55" fmla="*/ 860903 w 2538869"/>
                <a:gd name="connsiteY55" fmla="*/ 676690 h 1598611"/>
                <a:gd name="connsiteX56" fmla="*/ 860607 w 2538869"/>
                <a:gd name="connsiteY56" fmla="*/ 675586 h 1598611"/>
                <a:gd name="connsiteX57" fmla="*/ 547610 w 2538869"/>
                <a:gd name="connsiteY57" fmla="*/ 642085 h 1598611"/>
                <a:gd name="connsiteX58" fmla="*/ 995386 w 2538869"/>
                <a:gd name="connsiteY58" fmla="*/ 939052 h 1598611"/>
                <a:gd name="connsiteX59" fmla="*/ 1017350 w 2538869"/>
                <a:gd name="connsiteY59" fmla="*/ 1009838 h 1598611"/>
                <a:gd name="connsiteX60" fmla="*/ 1000741 w 2538869"/>
                <a:gd name="connsiteY60" fmla="*/ 1009838 h 1598611"/>
                <a:gd name="connsiteX61" fmla="*/ 983755 w 2538869"/>
                <a:gd name="connsiteY61" fmla="*/ 955083 h 1598611"/>
                <a:gd name="connsiteX62" fmla="*/ 980707 w 2538869"/>
                <a:gd name="connsiteY62" fmla="*/ 945258 h 1598611"/>
                <a:gd name="connsiteX63" fmla="*/ 980707 w 2538869"/>
                <a:gd name="connsiteY63" fmla="*/ 945258 h 1598611"/>
                <a:gd name="connsiteX64" fmla="*/ 980707 w 2538869"/>
                <a:gd name="connsiteY64" fmla="*/ 945258 h 1598611"/>
                <a:gd name="connsiteX65" fmla="*/ 980707 w 2538869"/>
                <a:gd name="connsiteY65" fmla="*/ 945258 h 1598611"/>
                <a:gd name="connsiteX66" fmla="*/ 937372 w 2538869"/>
                <a:gd name="connsiteY66" fmla="*/ 865372 h 1598611"/>
                <a:gd name="connsiteX67" fmla="*/ 918085 w 2538869"/>
                <a:gd name="connsiteY67" fmla="*/ 841983 h 1598611"/>
                <a:gd name="connsiteX68" fmla="*/ 910314 w 2538869"/>
                <a:gd name="connsiteY68" fmla="*/ 829168 h 1598611"/>
                <a:gd name="connsiteX69" fmla="*/ 889534 w 2538869"/>
                <a:gd name="connsiteY69" fmla="*/ 807360 h 1598611"/>
                <a:gd name="connsiteX70" fmla="*/ 879978 w 2538869"/>
                <a:gd name="connsiteY70" fmla="*/ 795772 h 1598611"/>
                <a:gd name="connsiteX71" fmla="*/ 873014 w 2538869"/>
                <a:gd name="connsiteY71" fmla="*/ 790023 h 1598611"/>
                <a:gd name="connsiteX72" fmla="*/ 863655 w 2538869"/>
                <a:gd name="connsiteY72" fmla="*/ 780200 h 1598611"/>
                <a:gd name="connsiteX73" fmla="*/ 810417 w 2538869"/>
                <a:gd name="connsiteY73" fmla="*/ 738347 h 1598611"/>
                <a:gd name="connsiteX74" fmla="*/ 810416 w 2538869"/>
                <a:gd name="connsiteY74" fmla="*/ 738347 h 1598611"/>
                <a:gd name="connsiteX75" fmla="*/ 810415 w 2538869"/>
                <a:gd name="connsiteY75" fmla="*/ 738346 h 1598611"/>
                <a:gd name="connsiteX76" fmla="*/ 751395 w 2538869"/>
                <a:gd name="connsiteY76" fmla="*/ 704405 h 1598611"/>
                <a:gd name="connsiteX77" fmla="*/ 738702 w 2538869"/>
                <a:gd name="connsiteY77" fmla="*/ 699402 h 1598611"/>
                <a:gd name="connsiteX78" fmla="*/ 730574 w 2538869"/>
                <a:gd name="connsiteY78" fmla="*/ 694988 h 1598611"/>
                <a:gd name="connsiteX79" fmla="*/ 716106 w 2538869"/>
                <a:gd name="connsiteY79" fmla="*/ 690495 h 1598611"/>
                <a:gd name="connsiteX80" fmla="*/ 687389 w 2538869"/>
                <a:gd name="connsiteY80" fmla="*/ 679174 h 1598611"/>
                <a:gd name="connsiteX81" fmla="*/ 657363 w 2538869"/>
                <a:gd name="connsiteY81" fmla="*/ 672251 h 1598611"/>
                <a:gd name="connsiteX82" fmla="*/ 642342 w 2538869"/>
                <a:gd name="connsiteY82" fmla="*/ 667586 h 1598611"/>
                <a:gd name="connsiteX83" fmla="*/ 633079 w 2538869"/>
                <a:gd name="connsiteY83" fmla="*/ 666652 h 1598611"/>
                <a:gd name="connsiteX84" fmla="*/ 619195 w 2538869"/>
                <a:gd name="connsiteY84" fmla="*/ 663451 h 1598611"/>
                <a:gd name="connsiteX85" fmla="*/ 547610 w 2538869"/>
                <a:gd name="connsiteY85" fmla="*/ 658032 h 1598611"/>
                <a:gd name="connsiteX86" fmla="*/ 452878 w 2538869"/>
                <a:gd name="connsiteY86" fmla="*/ 667586 h 1598611"/>
                <a:gd name="connsiteX87" fmla="*/ 448634 w 2538869"/>
                <a:gd name="connsiteY87" fmla="*/ 668904 h 1598611"/>
                <a:gd name="connsiteX88" fmla="*/ 439109 w 2538869"/>
                <a:gd name="connsiteY88" fmla="*/ 671863 h 1598611"/>
                <a:gd name="connsiteX89" fmla="*/ 434997 w 2538869"/>
                <a:gd name="connsiteY89" fmla="*/ 656519 h 1598611"/>
                <a:gd name="connsiteX90" fmla="*/ 449667 w 2538869"/>
                <a:gd name="connsiteY90" fmla="*/ 651963 h 1598611"/>
                <a:gd name="connsiteX91" fmla="*/ 547610 w 2538869"/>
                <a:gd name="connsiteY91" fmla="*/ 642085 h 1598611"/>
                <a:gd name="connsiteX92" fmla="*/ 1871147 w 2538869"/>
                <a:gd name="connsiteY92" fmla="*/ 619699 h 1598611"/>
                <a:gd name="connsiteX93" fmla="*/ 1874962 w 2538869"/>
                <a:gd name="connsiteY93" fmla="*/ 620700 h 1598611"/>
                <a:gd name="connsiteX94" fmla="*/ 1875260 w 2538869"/>
                <a:gd name="connsiteY94" fmla="*/ 623399 h 1598611"/>
                <a:gd name="connsiteX95" fmla="*/ 2247376 w 2538869"/>
                <a:gd name="connsiteY95" fmla="*/ 623399 h 1598611"/>
                <a:gd name="connsiteX96" fmla="*/ 2247376 w 2538869"/>
                <a:gd name="connsiteY96" fmla="*/ 658439 h 1598611"/>
                <a:gd name="connsiteX97" fmla="*/ 2176625 w 2538869"/>
                <a:gd name="connsiteY97" fmla="*/ 636960 h 1598611"/>
                <a:gd name="connsiteX98" fmla="*/ 1938580 w 2538869"/>
                <a:gd name="connsiteY98" fmla="*/ 642377 h 1598611"/>
                <a:gd name="connsiteX99" fmla="*/ 1890820 w 2538869"/>
                <a:gd name="connsiteY99" fmla="*/ 659407 h 1598611"/>
                <a:gd name="connsiteX100" fmla="*/ 699366 w 2538869"/>
                <a:gd name="connsiteY100" fmla="*/ 596056 h 1598611"/>
                <a:gd name="connsiteX101" fmla="*/ 815539 w 2538869"/>
                <a:gd name="connsiteY101" fmla="*/ 663129 h 1598611"/>
                <a:gd name="connsiteX102" fmla="*/ 780371 w 2538869"/>
                <a:gd name="connsiteY102" fmla="*/ 672552 h 1598611"/>
                <a:gd name="connsiteX103" fmla="*/ 774954 w 2538869"/>
                <a:gd name="connsiteY103" fmla="*/ 681936 h 1598611"/>
                <a:gd name="connsiteX104" fmla="*/ 743319 w 2538869"/>
                <a:gd name="connsiteY104" fmla="*/ 664756 h 1598611"/>
                <a:gd name="connsiteX105" fmla="*/ 547610 w 2538869"/>
                <a:gd name="connsiteY105" fmla="*/ 625222 h 1598611"/>
                <a:gd name="connsiteX106" fmla="*/ 446269 w 2538869"/>
                <a:gd name="connsiteY106" fmla="*/ 635443 h 1598611"/>
                <a:gd name="connsiteX107" fmla="*/ 430649 w 2538869"/>
                <a:gd name="connsiteY107" fmla="*/ 640294 h 1598611"/>
                <a:gd name="connsiteX108" fmla="*/ 418796 w 2538869"/>
                <a:gd name="connsiteY108" fmla="*/ 596056 h 1598611"/>
                <a:gd name="connsiteX109" fmla="*/ 1767290 w 2538869"/>
                <a:gd name="connsiteY109" fmla="*/ 559142 h 1598611"/>
                <a:gd name="connsiteX110" fmla="*/ 1776377 w 2538869"/>
                <a:gd name="connsiteY110" fmla="*/ 577484 h 1598611"/>
                <a:gd name="connsiteX111" fmla="*/ 1241904 w 2538869"/>
                <a:gd name="connsiteY111" fmla="*/ 1034446 h 1598611"/>
                <a:gd name="connsiteX112" fmla="*/ 1228944 w 2538869"/>
                <a:gd name="connsiteY112" fmla="*/ 1025708 h 1598611"/>
                <a:gd name="connsiteX113" fmla="*/ 1757625 w 2538869"/>
                <a:gd name="connsiteY113" fmla="*/ 260408 h 1598611"/>
                <a:gd name="connsiteX114" fmla="*/ 1812853 w 2538869"/>
                <a:gd name="connsiteY114" fmla="*/ 390266 h 1598611"/>
                <a:gd name="connsiteX115" fmla="*/ 1834019 w 2538869"/>
                <a:gd name="connsiteY115" fmla="*/ 544760 h 1598611"/>
                <a:gd name="connsiteX116" fmla="*/ 1715265 w 2538869"/>
                <a:gd name="connsiteY116" fmla="*/ 305065 h 1598611"/>
                <a:gd name="connsiteX117" fmla="*/ 1756000 w 2538869"/>
                <a:gd name="connsiteY117" fmla="*/ 264331 h 1598611"/>
                <a:gd name="connsiteX118" fmla="*/ 1533657 w 2538869"/>
                <a:gd name="connsiteY118" fmla="*/ 217108 h 1598611"/>
                <a:gd name="connsiteX119" fmla="*/ 1533656 w 2538869"/>
                <a:gd name="connsiteY119" fmla="*/ 217108 h 1598611"/>
                <a:gd name="connsiteX120" fmla="*/ 1533657 w 2538869"/>
                <a:gd name="connsiteY120" fmla="*/ 217109 h 1598611"/>
                <a:gd name="connsiteX121" fmla="*/ 1638923 w 2538869"/>
                <a:gd name="connsiteY121" fmla="*/ 811 h 1598611"/>
                <a:gd name="connsiteX122" fmla="*/ 1620941 w 2538869"/>
                <a:gd name="connsiteY122" fmla="*/ 3178 h 1598611"/>
                <a:gd name="connsiteX123" fmla="*/ 1589409 w 2538869"/>
                <a:gd name="connsiteY123" fmla="*/ 21383 h 1598611"/>
                <a:gd name="connsiteX124" fmla="*/ 1580736 w 2538869"/>
                <a:gd name="connsiteY124" fmla="*/ 53754 h 1598611"/>
                <a:gd name="connsiteX125" fmla="*/ 1595125 w 2538869"/>
                <a:gd name="connsiteY125" fmla="*/ 64794 h 1598611"/>
                <a:gd name="connsiteX126" fmla="*/ 1608680 w 2538869"/>
                <a:gd name="connsiteY126" fmla="*/ 63010 h 1598611"/>
                <a:gd name="connsiteX127" fmla="*/ 1587781 w 2538869"/>
                <a:gd name="connsiteY127" fmla="*/ 75076 h 1598611"/>
                <a:gd name="connsiteX128" fmla="*/ 1570924 w 2538869"/>
                <a:gd name="connsiteY128" fmla="*/ 77295 h 1598611"/>
                <a:gd name="connsiteX129" fmla="*/ 1446309 w 2538869"/>
                <a:gd name="connsiteY129" fmla="*/ 149241 h 1598611"/>
                <a:gd name="connsiteX130" fmla="*/ 1435634 w 2538869"/>
                <a:gd name="connsiteY130" fmla="*/ 189082 h 1598611"/>
                <a:gd name="connsiteX131" fmla="*/ 1475474 w 2538869"/>
                <a:gd name="connsiteY131" fmla="*/ 199757 h 1598611"/>
                <a:gd name="connsiteX132" fmla="*/ 1554108 w 2538869"/>
                <a:gd name="connsiteY132" fmla="*/ 154358 h 1598611"/>
                <a:gd name="connsiteX133" fmla="*/ 1528655 w 2538869"/>
                <a:gd name="connsiteY133" fmla="*/ 198443 h 1598611"/>
                <a:gd name="connsiteX134" fmla="*/ 1533657 w 2538869"/>
                <a:gd name="connsiteY134" fmla="*/ 217108 h 1598611"/>
                <a:gd name="connsiteX135" fmla="*/ 1544024 w 2538869"/>
                <a:gd name="connsiteY135" fmla="*/ 218473 h 1598611"/>
                <a:gd name="connsiteX136" fmla="*/ 1552321 w 2538869"/>
                <a:gd name="connsiteY136" fmla="*/ 212107 h 1598611"/>
                <a:gd name="connsiteX137" fmla="*/ 1603733 w 2538869"/>
                <a:gd name="connsiteY137" fmla="*/ 123062 h 1598611"/>
                <a:gd name="connsiteX138" fmla="*/ 1610034 w 2538869"/>
                <a:gd name="connsiteY138" fmla="*/ 114850 h 1598611"/>
                <a:gd name="connsiteX139" fmla="*/ 1654895 w 2538869"/>
                <a:gd name="connsiteY139" fmla="*/ 88950 h 1598611"/>
                <a:gd name="connsiteX140" fmla="*/ 1707283 w 2538869"/>
                <a:gd name="connsiteY140" fmla="*/ 211595 h 1598611"/>
                <a:gd name="connsiteX141" fmla="*/ 1704443 w 2538869"/>
                <a:gd name="connsiteY141" fmla="*/ 212772 h 1598611"/>
                <a:gd name="connsiteX142" fmla="*/ 1652942 w 2538869"/>
                <a:gd name="connsiteY142" fmla="*/ 264273 h 1598611"/>
                <a:gd name="connsiteX143" fmla="*/ 1642264 w 2538869"/>
                <a:gd name="connsiteY143" fmla="*/ 290052 h 1598611"/>
                <a:gd name="connsiteX144" fmla="*/ 1651303 w 2538869"/>
                <a:gd name="connsiteY144" fmla="*/ 311873 h 1598611"/>
                <a:gd name="connsiteX145" fmla="*/ 1652330 w 2538869"/>
                <a:gd name="connsiteY145" fmla="*/ 327105 h 1598611"/>
                <a:gd name="connsiteX146" fmla="*/ 1756809 w 2538869"/>
                <a:gd name="connsiteY146" fmla="*/ 537988 h 1598611"/>
                <a:gd name="connsiteX147" fmla="*/ 1387461 w 2538869"/>
                <a:gd name="connsiteY147" fmla="*/ 858090 h 1598611"/>
                <a:gd name="connsiteX148" fmla="*/ 1386261 w 2538869"/>
                <a:gd name="connsiteY148" fmla="*/ 857593 h 1598611"/>
                <a:gd name="connsiteX149" fmla="*/ 1075823 w 2538869"/>
                <a:gd name="connsiteY149" fmla="*/ 857593 h 1598611"/>
                <a:gd name="connsiteX150" fmla="*/ 986192 w 2538869"/>
                <a:gd name="connsiteY150" fmla="*/ 523085 h 1598611"/>
                <a:gd name="connsiteX151" fmla="*/ 1013721 w 2538869"/>
                <a:gd name="connsiteY151" fmla="*/ 510852 h 1598611"/>
                <a:gd name="connsiteX152" fmla="*/ 1162950 w 2538869"/>
                <a:gd name="connsiteY152" fmla="*/ 394533 h 1598611"/>
                <a:gd name="connsiteX153" fmla="*/ 1133742 w 2538869"/>
                <a:gd name="connsiteY153" fmla="*/ 384963 h 1598611"/>
                <a:gd name="connsiteX154" fmla="*/ 931938 w 2538869"/>
                <a:gd name="connsiteY154" fmla="*/ 394533 h 1598611"/>
                <a:gd name="connsiteX155" fmla="*/ 793168 w 2538869"/>
                <a:gd name="connsiteY155" fmla="*/ 394533 h 1598611"/>
                <a:gd name="connsiteX156" fmla="*/ 793168 w 2538869"/>
                <a:gd name="connsiteY156" fmla="*/ 439901 h 1598611"/>
                <a:gd name="connsiteX157" fmla="*/ 931376 w 2538869"/>
                <a:gd name="connsiteY157" fmla="*/ 531313 h 1598611"/>
                <a:gd name="connsiteX158" fmla="*/ 940279 w 2538869"/>
                <a:gd name="connsiteY158" fmla="*/ 531672 h 1598611"/>
                <a:gd name="connsiteX159" fmla="*/ 964788 w 2538869"/>
                <a:gd name="connsiteY159" fmla="*/ 623138 h 1598611"/>
                <a:gd name="connsiteX160" fmla="*/ 845419 w 2538869"/>
                <a:gd name="connsiteY160" fmla="*/ 655122 h 1598611"/>
                <a:gd name="connsiteX161" fmla="*/ 715921 w 2538869"/>
                <a:gd name="connsiteY161" fmla="*/ 580356 h 1598611"/>
                <a:gd name="connsiteX162" fmla="*/ 709747 w 2538869"/>
                <a:gd name="connsiteY162" fmla="*/ 574182 h 1598611"/>
                <a:gd name="connsiteX163" fmla="*/ 237905 w 2538869"/>
                <a:gd name="connsiteY163" fmla="*/ 574182 h 1598611"/>
                <a:gd name="connsiteX164" fmla="*/ 226968 w 2538869"/>
                <a:gd name="connsiteY164" fmla="*/ 585119 h 1598611"/>
                <a:gd name="connsiteX165" fmla="*/ 237905 w 2538869"/>
                <a:gd name="connsiteY165" fmla="*/ 596056 h 1598611"/>
                <a:gd name="connsiteX166" fmla="*/ 394276 w 2538869"/>
                <a:gd name="connsiteY166" fmla="*/ 596056 h 1598611"/>
                <a:gd name="connsiteX167" fmla="*/ 408013 w 2538869"/>
                <a:gd name="connsiteY167" fmla="*/ 647324 h 1598611"/>
                <a:gd name="connsiteX168" fmla="*/ 351882 w 2538869"/>
                <a:gd name="connsiteY168" fmla="*/ 664756 h 1598611"/>
                <a:gd name="connsiteX169" fmla="*/ 266469 w 2538869"/>
                <a:gd name="connsiteY169" fmla="*/ 711140 h 1598611"/>
                <a:gd name="connsiteX170" fmla="*/ 194929 w 2538869"/>
                <a:gd name="connsiteY170" fmla="*/ 770198 h 1598611"/>
                <a:gd name="connsiteX171" fmla="*/ 201411 w 2538869"/>
                <a:gd name="connsiteY171" fmla="*/ 762460 h 1598611"/>
                <a:gd name="connsiteX172" fmla="*/ 210571 w 2538869"/>
                <a:gd name="connsiteY172" fmla="*/ 742025 h 1598611"/>
                <a:gd name="connsiteX173" fmla="*/ 157283 w 2538869"/>
                <a:gd name="connsiteY173" fmla="*/ 694773 h 1598611"/>
                <a:gd name="connsiteX174" fmla="*/ 141747 w 2538869"/>
                <a:gd name="connsiteY174" fmla="*/ 695082 h 1598611"/>
                <a:gd name="connsiteX175" fmla="*/ 141747 w 2538869"/>
                <a:gd name="connsiteY175" fmla="*/ 812028 h 1598611"/>
                <a:gd name="connsiteX176" fmla="*/ 157283 w 2538869"/>
                <a:gd name="connsiteY176" fmla="*/ 807344 h 1598611"/>
                <a:gd name="connsiteX177" fmla="*/ 178060 w 2538869"/>
                <a:gd name="connsiteY177" fmla="*/ 789541 h 1598611"/>
                <a:gd name="connsiteX178" fmla="*/ 130655 w 2538869"/>
                <a:gd name="connsiteY178" fmla="*/ 847028 h 1598611"/>
                <a:gd name="connsiteX179" fmla="*/ 44785 w 2538869"/>
                <a:gd name="connsiteY179" fmla="*/ 1128322 h 1598611"/>
                <a:gd name="connsiteX180" fmla="*/ 45949 w 2538869"/>
                <a:gd name="connsiteY180" fmla="*/ 1162934 h 1598611"/>
                <a:gd name="connsiteX181" fmla="*/ 62756 w 2538869"/>
                <a:gd name="connsiteY181" fmla="*/ 1161769 h 1598611"/>
                <a:gd name="connsiteX182" fmla="*/ 61639 w 2538869"/>
                <a:gd name="connsiteY182" fmla="*/ 1128322 h 1598611"/>
                <a:gd name="connsiteX183" fmla="*/ 358443 w 2538869"/>
                <a:gd name="connsiteY183" fmla="*/ 680295 h 1598611"/>
                <a:gd name="connsiteX184" fmla="*/ 412361 w 2538869"/>
                <a:gd name="connsiteY184" fmla="*/ 663549 h 1598611"/>
                <a:gd name="connsiteX185" fmla="*/ 416473 w 2538869"/>
                <a:gd name="connsiteY185" fmla="*/ 678893 h 1598611"/>
                <a:gd name="connsiteX186" fmla="*/ 388123 w 2538869"/>
                <a:gd name="connsiteY186" fmla="*/ 687697 h 1598611"/>
                <a:gd name="connsiteX187" fmla="*/ 364647 w 2538869"/>
                <a:gd name="connsiteY187" fmla="*/ 694988 h 1598611"/>
                <a:gd name="connsiteX188" fmla="*/ 303875 w 2538869"/>
                <a:gd name="connsiteY188" fmla="*/ 726114 h 1598611"/>
                <a:gd name="connsiteX189" fmla="*/ 292727 w 2538869"/>
                <a:gd name="connsiteY189" fmla="*/ 734044 h 1598611"/>
                <a:gd name="connsiteX190" fmla="*/ 284805 w 2538869"/>
                <a:gd name="connsiteY190" fmla="*/ 738347 h 1598611"/>
                <a:gd name="connsiteX191" fmla="*/ 273129 w 2538869"/>
                <a:gd name="connsiteY191" fmla="*/ 747985 h 1598611"/>
                <a:gd name="connsiteX192" fmla="*/ 248621 w 2538869"/>
                <a:gd name="connsiteY192" fmla="*/ 765419 h 1598611"/>
                <a:gd name="connsiteX193" fmla="*/ 238468 w 2538869"/>
                <a:gd name="connsiteY193" fmla="*/ 776598 h 1598611"/>
                <a:gd name="connsiteX194" fmla="*/ 215242 w 2538869"/>
                <a:gd name="connsiteY194" fmla="*/ 795772 h 1598611"/>
                <a:gd name="connsiteX195" fmla="*/ 157849 w 2538869"/>
                <a:gd name="connsiteY195" fmla="*/ 865372 h 1598611"/>
                <a:gd name="connsiteX196" fmla="*/ 157849 w 2538869"/>
                <a:gd name="connsiteY196" fmla="*/ 865372 h 1598611"/>
                <a:gd name="connsiteX197" fmla="*/ 157849 w 2538869"/>
                <a:gd name="connsiteY197" fmla="*/ 865372 h 1598611"/>
                <a:gd name="connsiteX198" fmla="*/ 157849 w 2538869"/>
                <a:gd name="connsiteY198" fmla="*/ 865372 h 1598611"/>
                <a:gd name="connsiteX199" fmla="*/ 114514 w 2538869"/>
                <a:gd name="connsiteY199" fmla="*/ 945258 h 1598611"/>
                <a:gd name="connsiteX200" fmla="*/ 105484 w 2538869"/>
                <a:gd name="connsiteY200" fmla="*/ 974364 h 1598611"/>
                <a:gd name="connsiteX201" fmla="*/ 98709 w 2538869"/>
                <a:gd name="connsiteY201" fmla="*/ 988467 h 1598611"/>
                <a:gd name="connsiteX202" fmla="*/ 96430 w 2538869"/>
                <a:gd name="connsiteY202" fmla="*/ 1003551 h 1598611"/>
                <a:gd name="connsiteX203" fmla="*/ 87127 w 2538869"/>
                <a:gd name="connsiteY203" fmla="*/ 1033538 h 1598611"/>
                <a:gd name="connsiteX204" fmla="*/ 77578 w 2538869"/>
                <a:gd name="connsiteY204" fmla="*/ 1128322 h 1598611"/>
                <a:gd name="connsiteX205" fmla="*/ 87127 w 2538869"/>
                <a:gd name="connsiteY205" fmla="*/ 1223106 h 1598611"/>
                <a:gd name="connsiteX206" fmla="*/ 88884 w 2538869"/>
                <a:gd name="connsiteY206" fmla="*/ 1228768 h 1598611"/>
                <a:gd name="connsiteX207" fmla="*/ 90831 w 2538869"/>
                <a:gd name="connsiteY207" fmla="*/ 1235046 h 1598611"/>
                <a:gd name="connsiteX208" fmla="*/ 8379 w 2538869"/>
                <a:gd name="connsiteY208" fmla="*/ 1257139 h 1598611"/>
                <a:gd name="connsiteX209" fmla="*/ 0 w 2538869"/>
                <a:gd name="connsiteY209" fmla="*/ 1271651 h 1598611"/>
                <a:gd name="connsiteX210" fmla="*/ 5521 w 2538869"/>
                <a:gd name="connsiteY210" fmla="*/ 1278844 h 1598611"/>
                <a:gd name="connsiteX211" fmla="*/ 14512 w 2538869"/>
                <a:gd name="connsiteY211" fmla="*/ 1280028 h 1598611"/>
                <a:gd name="connsiteX212" fmla="*/ 97858 w 2538869"/>
                <a:gd name="connsiteY212" fmla="*/ 1257696 h 1598611"/>
                <a:gd name="connsiteX213" fmla="*/ 114514 w 2538869"/>
                <a:gd name="connsiteY213" fmla="*/ 1311386 h 1598611"/>
                <a:gd name="connsiteX214" fmla="*/ 114514 w 2538869"/>
                <a:gd name="connsiteY214" fmla="*/ 1311386 h 1598611"/>
                <a:gd name="connsiteX215" fmla="*/ 157849 w 2538869"/>
                <a:gd name="connsiteY215" fmla="*/ 1391271 h 1598611"/>
                <a:gd name="connsiteX216" fmla="*/ 177136 w 2538869"/>
                <a:gd name="connsiteY216" fmla="*/ 1414661 h 1598611"/>
                <a:gd name="connsiteX217" fmla="*/ 184906 w 2538869"/>
                <a:gd name="connsiteY217" fmla="*/ 1427476 h 1598611"/>
                <a:gd name="connsiteX218" fmla="*/ 205686 w 2538869"/>
                <a:gd name="connsiteY218" fmla="*/ 1449284 h 1598611"/>
                <a:gd name="connsiteX219" fmla="*/ 215242 w 2538869"/>
                <a:gd name="connsiteY219" fmla="*/ 1460872 h 1598611"/>
                <a:gd name="connsiteX220" fmla="*/ 222206 w 2538869"/>
                <a:gd name="connsiteY220" fmla="*/ 1466621 h 1598611"/>
                <a:gd name="connsiteX221" fmla="*/ 231566 w 2538869"/>
                <a:gd name="connsiteY221" fmla="*/ 1476444 h 1598611"/>
                <a:gd name="connsiteX222" fmla="*/ 284804 w 2538869"/>
                <a:gd name="connsiteY222" fmla="*/ 1518296 h 1598611"/>
                <a:gd name="connsiteX223" fmla="*/ 284805 w 2538869"/>
                <a:gd name="connsiteY223" fmla="*/ 1518297 h 1598611"/>
                <a:gd name="connsiteX224" fmla="*/ 284805 w 2538869"/>
                <a:gd name="connsiteY224" fmla="*/ 1518297 h 1598611"/>
                <a:gd name="connsiteX225" fmla="*/ 343826 w 2538869"/>
                <a:gd name="connsiteY225" fmla="*/ 1552238 h 1598611"/>
                <a:gd name="connsiteX226" fmla="*/ 356518 w 2538869"/>
                <a:gd name="connsiteY226" fmla="*/ 1557241 h 1598611"/>
                <a:gd name="connsiteX227" fmla="*/ 364647 w 2538869"/>
                <a:gd name="connsiteY227" fmla="*/ 1561656 h 1598611"/>
                <a:gd name="connsiteX228" fmla="*/ 379114 w 2538869"/>
                <a:gd name="connsiteY228" fmla="*/ 1566149 h 1598611"/>
                <a:gd name="connsiteX229" fmla="*/ 407832 w 2538869"/>
                <a:gd name="connsiteY229" fmla="*/ 1577469 h 1598611"/>
                <a:gd name="connsiteX230" fmla="*/ 437857 w 2538869"/>
                <a:gd name="connsiteY230" fmla="*/ 1584392 h 1598611"/>
                <a:gd name="connsiteX231" fmla="*/ 452878 w 2538869"/>
                <a:gd name="connsiteY231" fmla="*/ 1589057 h 1598611"/>
                <a:gd name="connsiteX232" fmla="*/ 462141 w 2538869"/>
                <a:gd name="connsiteY232" fmla="*/ 1589991 h 1598611"/>
                <a:gd name="connsiteX233" fmla="*/ 476026 w 2538869"/>
                <a:gd name="connsiteY233" fmla="*/ 1593193 h 1598611"/>
                <a:gd name="connsiteX234" fmla="*/ 547610 w 2538869"/>
                <a:gd name="connsiteY234" fmla="*/ 1598611 h 1598611"/>
                <a:gd name="connsiteX235" fmla="*/ 619195 w 2538869"/>
                <a:gd name="connsiteY235" fmla="*/ 1593193 h 1598611"/>
                <a:gd name="connsiteX236" fmla="*/ 633079 w 2538869"/>
                <a:gd name="connsiteY236" fmla="*/ 1589991 h 1598611"/>
                <a:gd name="connsiteX237" fmla="*/ 642342 w 2538869"/>
                <a:gd name="connsiteY237" fmla="*/ 1589057 h 1598611"/>
                <a:gd name="connsiteX238" fmla="*/ 657363 w 2538869"/>
                <a:gd name="connsiteY238" fmla="*/ 1584392 h 1598611"/>
                <a:gd name="connsiteX239" fmla="*/ 687389 w 2538869"/>
                <a:gd name="connsiteY239" fmla="*/ 1577469 h 1598611"/>
                <a:gd name="connsiteX240" fmla="*/ 716106 w 2538869"/>
                <a:gd name="connsiteY240" fmla="*/ 1566149 h 1598611"/>
                <a:gd name="connsiteX241" fmla="*/ 730574 w 2538869"/>
                <a:gd name="connsiteY241" fmla="*/ 1561656 h 1598611"/>
                <a:gd name="connsiteX242" fmla="*/ 738702 w 2538869"/>
                <a:gd name="connsiteY242" fmla="*/ 1557241 h 1598611"/>
                <a:gd name="connsiteX243" fmla="*/ 751395 w 2538869"/>
                <a:gd name="connsiteY243" fmla="*/ 1552238 h 1598611"/>
                <a:gd name="connsiteX244" fmla="*/ 810415 w 2538869"/>
                <a:gd name="connsiteY244" fmla="*/ 1518297 h 1598611"/>
                <a:gd name="connsiteX245" fmla="*/ 810416 w 2538869"/>
                <a:gd name="connsiteY245" fmla="*/ 1518297 h 1598611"/>
                <a:gd name="connsiteX246" fmla="*/ 810417 w 2538869"/>
                <a:gd name="connsiteY246" fmla="*/ 1518296 h 1598611"/>
                <a:gd name="connsiteX247" fmla="*/ 863655 w 2538869"/>
                <a:gd name="connsiteY247" fmla="*/ 1476444 h 1598611"/>
                <a:gd name="connsiteX248" fmla="*/ 873014 w 2538869"/>
                <a:gd name="connsiteY248" fmla="*/ 1466621 h 1598611"/>
                <a:gd name="connsiteX249" fmla="*/ 879978 w 2538869"/>
                <a:gd name="connsiteY249" fmla="*/ 1460872 h 1598611"/>
                <a:gd name="connsiteX250" fmla="*/ 889534 w 2538869"/>
                <a:gd name="connsiteY250" fmla="*/ 1449284 h 1598611"/>
                <a:gd name="connsiteX251" fmla="*/ 910314 w 2538869"/>
                <a:gd name="connsiteY251" fmla="*/ 1427476 h 1598611"/>
                <a:gd name="connsiteX252" fmla="*/ 918085 w 2538869"/>
                <a:gd name="connsiteY252" fmla="*/ 1414661 h 1598611"/>
                <a:gd name="connsiteX253" fmla="*/ 937372 w 2538869"/>
                <a:gd name="connsiteY253" fmla="*/ 1391271 h 1598611"/>
                <a:gd name="connsiteX254" fmla="*/ 980707 w 2538869"/>
                <a:gd name="connsiteY254" fmla="*/ 1311386 h 1598611"/>
                <a:gd name="connsiteX255" fmla="*/ 980707 w 2538869"/>
                <a:gd name="connsiteY255" fmla="*/ 1311386 h 1598611"/>
                <a:gd name="connsiteX256" fmla="*/ 980707 w 2538869"/>
                <a:gd name="connsiteY256" fmla="*/ 1311386 h 1598611"/>
                <a:gd name="connsiteX257" fmla="*/ 980707 w 2538869"/>
                <a:gd name="connsiteY257" fmla="*/ 1311386 h 1598611"/>
                <a:gd name="connsiteX258" fmla="*/ 1001306 w 2538869"/>
                <a:gd name="connsiteY258" fmla="*/ 1244984 h 1598611"/>
                <a:gd name="connsiteX259" fmla="*/ 1173343 w 2538869"/>
                <a:gd name="connsiteY259" fmla="*/ 1244984 h 1598611"/>
                <a:gd name="connsiteX260" fmla="*/ 1191925 w 2538869"/>
                <a:gd name="connsiteY260" fmla="*/ 1241232 h 1598611"/>
                <a:gd name="connsiteX261" fmla="*/ 1220771 w 2538869"/>
                <a:gd name="connsiteY261" fmla="*/ 1348884 h 1598611"/>
                <a:gd name="connsiteX262" fmla="*/ 1193149 w 2538869"/>
                <a:gd name="connsiteY262" fmla="*/ 1348884 h 1598611"/>
                <a:gd name="connsiteX263" fmla="*/ 1185250 w 2538869"/>
                <a:gd name="connsiteY263" fmla="*/ 1356783 h 1598611"/>
                <a:gd name="connsiteX264" fmla="*/ 1185250 w 2538869"/>
                <a:gd name="connsiteY264" fmla="*/ 1388379 h 1598611"/>
                <a:gd name="connsiteX265" fmla="*/ 1193149 w 2538869"/>
                <a:gd name="connsiteY265" fmla="*/ 1396278 h 1598611"/>
                <a:gd name="connsiteX266" fmla="*/ 1292126 w 2538869"/>
                <a:gd name="connsiteY266" fmla="*/ 1396278 h 1598611"/>
                <a:gd name="connsiteX267" fmla="*/ 1300025 w 2538869"/>
                <a:gd name="connsiteY267" fmla="*/ 1388379 h 1598611"/>
                <a:gd name="connsiteX268" fmla="*/ 1300025 w 2538869"/>
                <a:gd name="connsiteY268" fmla="*/ 1356783 h 1598611"/>
                <a:gd name="connsiteX269" fmla="*/ 1292126 w 2538869"/>
                <a:gd name="connsiteY269" fmla="*/ 1348884 h 1598611"/>
                <a:gd name="connsiteX270" fmla="*/ 1243404 w 2538869"/>
                <a:gd name="connsiteY270" fmla="*/ 1348884 h 1598611"/>
                <a:gd name="connsiteX271" fmla="*/ 1213397 w 2538869"/>
                <a:gd name="connsiteY271" fmla="*/ 1236897 h 1598611"/>
                <a:gd name="connsiteX272" fmla="*/ 1219108 w 2538869"/>
                <a:gd name="connsiteY272" fmla="*/ 1235744 h 1598611"/>
                <a:gd name="connsiteX273" fmla="*/ 1290916 w 2538869"/>
                <a:gd name="connsiteY273" fmla="*/ 1127411 h 1598611"/>
                <a:gd name="connsiteX274" fmla="*/ 1290917 w 2538869"/>
                <a:gd name="connsiteY274" fmla="*/ 1127411 h 1598611"/>
                <a:gd name="connsiteX275" fmla="*/ 1281678 w 2538869"/>
                <a:gd name="connsiteY275" fmla="*/ 1081646 h 1598611"/>
                <a:gd name="connsiteX276" fmla="*/ 1280009 w 2538869"/>
                <a:gd name="connsiteY276" fmla="*/ 1079170 h 1598611"/>
                <a:gd name="connsiteX277" fmla="*/ 1803280 w 2538869"/>
                <a:gd name="connsiteY277" fmla="*/ 631786 h 1598611"/>
                <a:gd name="connsiteX278" fmla="*/ 1830612 w 2538869"/>
                <a:gd name="connsiteY278" fmla="*/ 686952 h 1598611"/>
                <a:gd name="connsiteX279" fmla="*/ 1792008 w 2538869"/>
                <a:gd name="connsiteY279" fmla="*/ 708207 h 1598611"/>
                <a:gd name="connsiteX280" fmla="*/ 1566374 w 2538869"/>
                <a:gd name="connsiteY280" fmla="*/ 1107908 h 1598611"/>
                <a:gd name="connsiteX281" fmla="*/ 1578411 w 2538869"/>
                <a:gd name="connsiteY281" fmla="*/ 1108397 h 1598611"/>
                <a:gd name="connsiteX282" fmla="*/ 1798673 w 2538869"/>
                <a:gd name="connsiteY282" fmla="*/ 718273 h 1598611"/>
                <a:gd name="connsiteX283" fmla="*/ 1835959 w 2538869"/>
                <a:gd name="connsiteY283" fmla="*/ 697746 h 1598611"/>
                <a:gd name="connsiteX284" fmla="*/ 1845465 w 2538869"/>
                <a:gd name="connsiteY284" fmla="*/ 716932 h 1598611"/>
                <a:gd name="connsiteX285" fmla="*/ 1806032 w 2538869"/>
                <a:gd name="connsiteY285" fmla="*/ 738347 h 1598611"/>
                <a:gd name="connsiteX286" fmla="*/ 1736469 w 2538869"/>
                <a:gd name="connsiteY286" fmla="*/ 795772 h 1598611"/>
                <a:gd name="connsiteX287" fmla="*/ 1728242 w 2538869"/>
                <a:gd name="connsiteY287" fmla="*/ 805749 h 1598611"/>
                <a:gd name="connsiteX288" fmla="*/ 1720906 w 2538869"/>
                <a:gd name="connsiteY288" fmla="*/ 812104 h 1598611"/>
                <a:gd name="connsiteX289" fmla="*/ 1707899 w 2538869"/>
                <a:gd name="connsiteY289" fmla="*/ 830418 h 1598611"/>
                <a:gd name="connsiteX290" fmla="*/ 1679076 w 2538869"/>
                <a:gd name="connsiteY290" fmla="*/ 865372 h 1598611"/>
                <a:gd name="connsiteX291" fmla="*/ 1666152 w 2538869"/>
                <a:gd name="connsiteY291" fmla="*/ 889197 h 1598611"/>
                <a:gd name="connsiteX292" fmla="*/ 1655533 w 2538869"/>
                <a:gd name="connsiteY292" fmla="*/ 904148 h 1598611"/>
                <a:gd name="connsiteX293" fmla="*/ 1648924 w 2538869"/>
                <a:gd name="connsiteY293" fmla="*/ 920955 h 1598611"/>
                <a:gd name="connsiteX294" fmla="*/ 1635741 w 2538869"/>
                <a:gd name="connsiteY294" fmla="*/ 945258 h 1598611"/>
                <a:gd name="connsiteX295" fmla="*/ 1622181 w 2538869"/>
                <a:gd name="connsiteY295" fmla="*/ 988968 h 1598611"/>
                <a:gd name="connsiteX296" fmla="*/ 1613602 w 2538869"/>
                <a:gd name="connsiteY296" fmla="*/ 1010785 h 1598611"/>
                <a:gd name="connsiteX297" fmla="*/ 1612366 w 2538869"/>
                <a:gd name="connsiteY297" fmla="*/ 1020606 h 1598611"/>
                <a:gd name="connsiteX298" fmla="*/ 1608354 w 2538869"/>
                <a:gd name="connsiteY298" fmla="*/ 1033538 h 1598611"/>
                <a:gd name="connsiteX299" fmla="*/ 1598805 w 2538869"/>
                <a:gd name="connsiteY299" fmla="*/ 1128322 h 1598611"/>
                <a:gd name="connsiteX300" fmla="*/ 1598805 w 2538869"/>
                <a:gd name="connsiteY300" fmla="*/ 1128322 h 1598611"/>
                <a:gd name="connsiteX301" fmla="*/ 1736469 w 2538869"/>
                <a:gd name="connsiteY301" fmla="*/ 1460872 h 1598611"/>
                <a:gd name="connsiteX302" fmla="*/ 1781587 w 2538869"/>
                <a:gd name="connsiteY302" fmla="*/ 1498117 h 1598611"/>
                <a:gd name="connsiteX303" fmla="*/ 1806032 w 2538869"/>
                <a:gd name="connsiteY303" fmla="*/ 1518297 h 1598611"/>
                <a:gd name="connsiteX304" fmla="*/ 1806032 w 2538869"/>
                <a:gd name="connsiteY304" fmla="*/ 1518297 h 1598611"/>
                <a:gd name="connsiteX305" fmla="*/ 1827994 w 2538869"/>
                <a:gd name="connsiteY305" fmla="*/ 1530224 h 1598611"/>
                <a:gd name="connsiteX306" fmla="*/ 1885874 w 2538869"/>
                <a:gd name="connsiteY306" fmla="*/ 1561656 h 1598611"/>
                <a:gd name="connsiteX307" fmla="*/ 1889410 w 2538869"/>
                <a:gd name="connsiteY307" fmla="*/ 1562754 h 1598611"/>
                <a:gd name="connsiteX308" fmla="*/ 1974105 w 2538869"/>
                <a:gd name="connsiteY308" fmla="*/ 1589057 h 1598611"/>
                <a:gd name="connsiteX309" fmla="*/ 2068837 w 2538869"/>
                <a:gd name="connsiteY309" fmla="*/ 1598611 h 1598611"/>
                <a:gd name="connsiteX310" fmla="*/ 2538869 w 2538869"/>
                <a:gd name="connsiteY310" fmla="*/ 1128322 h 1598611"/>
                <a:gd name="connsiteX311" fmla="*/ 2538869 w 2538869"/>
                <a:gd name="connsiteY311" fmla="*/ 1128322 h 1598611"/>
                <a:gd name="connsiteX312" fmla="*/ 2331643 w 2538869"/>
                <a:gd name="connsiteY312" fmla="*/ 738347 h 1598611"/>
                <a:gd name="connsiteX313" fmla="*/ 2277996 w 2538869"/>
                <a:gd name="connsiteY313" fmla="*/ 709213 h 1598611"/>
                <a:gd name="connsiteX314" fmla="*/ 2251801 w 2538869"/>
                <a:gd name="connsiteY314" fmla="*/ 694988 h 1598611"/>
                <a:gd name="connsiteX315" fmla="*/ 2251801 w 2538869"/>
                <a:gd name="connsiteY315" fmla="*/ 694988 h 1598611"/>
                <a:gd name="connsiteX316" fmla="*/ 2220540 w 2538869"/>
                <a:gd name="connsiteY316" fmla="*/ 685280 h 1598611"/>
                <a:gd name="connsiteX317" fmla="*/ 2163569 w 2538869"/>
                <a:gd name="connsiteY317" fmla="*/ 667586 h 1598611"/>
                <a:gd name="connsiteX318" fmla="*/ 2068837 w 2538869"/>
                <a:gd name="connsiteY318" fmla="*/ 658032 h 1598611"/>
                <a:gd name="connsiteX319" fmla="*/ 1974105 w 2538869"/>
                <a:gd name="connsiteY319" fmla="*/ 667586 h 1598611"/>
                <a:gd name="connsiteX320" fmla="*/ 1965552 w 2538869"/>
                <a:gd name="connsiteY320" fmla="*/ 670243 h 1598611"/>
                <a:gd name="connsiteX321" fmla="*/ 1905438 w 2538869"/>
                <a:gd name="connsiteY321" fmla="*/ 688912 h 1598611"/>
                <a:gd name="connsiteX322" fmla="*/ 1896197 w 2538869"/>
                <a:gd name="connsiteY322" fmla="*/ 670260 h 1598611"/>
                <a:gd name="connsiteX323" fmla="*/ 1941748 w 2538869"/>
                <a:gd name="connsiteY323" fmla="*/ 654019 h 1598611"/>
                <a:gd name="connsiteX324" fmla="*/ 2483551 w 2538869"/>
                <a:gd name="connsiteY324" fmla="*/ 865865 h 1598611"/>
                <a:gd name="connsiteX325" fmla="*/ 2493731 w 2538869"/>
                <a:gd name="connsiteY325" fmla="*/ 859424 h 1598611"/>
                <a:gd name="connsiteX326" fmla="*/ 2322417 w 2538869"/>
                <a:gd name="connsiteY326" fmla="*/ 693962 h 1598611"/>
                <a:gd name="connsiteX327" fmla="*/ 2278302 w 2538869"/>
                <a:gd name="connsiteY327" fmla="*/ 672615 h 1598611"/>
                <a:gd name="connsiteX328" fmla="*/ 2281909 w 2538869"/>
                <a:gd name="connsiteY328" fmla="*/ 672615 h 1598611"/>
                <a:gd name="connsiteX329" fmla="*/ 2281991 w 2538869"/>
                <a:gd name="connsiteY329" fmla="*/ 672533 h 1598611"/>
                <a:gd name="connsiteX330" fmla="*/ 2282073 w 2538869"/>
                <a:gd name="connsiteY330" fmla="*/ 672615 h 1598611"/>
                <a:gd name="connsiteX331" fmla="*/ 2309699 w 2538869"/>
                <a:gd name="connsiteY331" fmla="*/ 672615 h 1598611"/>
                <a:gd name="connsiteX332" fmla="*/ 2316606 w 2538869"/>
                <a:gd name="connsiteY332" fmla="*/ 665708 h 1598611"/>
                <a:gd name="connsiteX333" fmla="*/ 2316606 w 2538869"/>
                <a:gd name="connsiteY333" fmla="*/ 586558 h 1598611"/>
                <a:gd name="connsiteX334" fmla="*/ 2309699 w 2538869"/>
                <a:gd name="connsiteY334" fmla="*/ 579651 h 1598611"/>
                <a:gd name="connsiteX335" fmla="*/ 2282073 w 2538869"/>
                <a:gd name="connsiteY335" fmla="*/ 579651 h 1598611"/>
                <a:gd name="connsiteX336" fmla="*/ 2281991 w 2538869"/>
                <a:gd name="connsiteY336" fmla="*/ 579733 h 1598611"/>
                <a:gd name="connsiteX337" fmla="*/ 2281909 w 2538869"/>
                <a:gd name="connsiteY337" fmla="*/ 579651 h 1598611"/>
                <a:gd name="connsiteX338" fmla="*/ 2263600 w 2538869"/>
                <a:gd name="connsiteY338" fmla="*/ 579651 h 1598611"/>
                <a:gd name="connsiteX339" fmla="*/ 2302031 w 2538869"/>
                <a:gd name="connsiteY339" fmla="*/ 231491 h 1598611"/>
                <a:gd name="connsiteX340" fmla="*/ 1831999 w 2538869"/>
                <a:gd name="connsiteY340" fmla="*/ 231491 h 1598611"/>
                <a:gd name="connsiteX341" fmla="*/ 1839733 w 2538869"/>
                <a:gd name="connsiteY341" fmla="*/ 301551 h 1598611"/>
                <a:gd name="connsiteX342" fmla="*/ 1835486 w 2538869"/>
                <a:gd name="connsiteY342" fmla="*/ 300437 h 1598611"/>
                <a:gd name="connsiteX343" fmla="*/ 1813577 w 2538869"/>
                <a:gd name="connsiteY343" fmla="*/ 313239 h 1598611"/>
                <a:gd name="connsiteX344" fmla="*/ 1807582 w 2538869"/>
                <a:gd name="connsiteY344" fmla="*/ 278232 h 1598611"/>
                <a:gd name="connsiteX345" fmla="*/ 1831127 w 2538869"/>
                <a:gd name="connsiteY345" fmla="*/ 139262 h 1598611"/>
                <a:gd name="connsiteX346" fmla="*/ 1784849 w 2538869"/>
                <a:gd name="connsiteY346" fmla="*/ 46070 h 1598611"/>
                <a:gd name="connsiteX347" fmla="*/ 1767444 w 2538869"/>
                <a:gd name="connsiteY347" fmla="*/ 42187 h 1598611"/>
                <a:gd name="connsiteX348" fmla="*/ 1715837 w 2538869"/>
                <a:gd name="connsiteY348" fmla="*/ 69777 h 1598611"/>
                <a:gd name="connsiteX349" fmla="*/ 1710474 w 2538869"/>
                <a:gd name="connsiteY349" fmla="*/ 103118 h 1598611"/>
                <a:gd name="connsiteX350" fmla="*/ 1694624 w 2538869"/>
                <a:gd name="connsiteY350" fmla="*/ 66012 h 1598611"/>
                <a:gd name="connsiteX351" fmla="*/ 1697368 w 2538869"/>
                <a:gd name="connsiteY351" fmla="*/ 64428 h 1598611"/>
                <a:gd name="connsiteX352" fmla="*/ 1705708 w 2538869"/>
                <a:gd name="connsiteY352" fmla="*/ 33301 h 1598611"/>
                <a:gd name="connsiteX353" fmla="*/ 1705709 w 2538869"/>
                <a:gd name="connsiteY353" fmla="*/ 33301 h 1598611"/>
                <a:gd name="connsiteX354" fmla="*/ 1691873 w 2538869"/>
                <a:gd name="connsiteY354" fmla="*/ 22685 h 1598611"/>
                <a:gd name="connsiteX355" fmla="*/ 1674583 w 2538869"/>
                <a:gd name="connsiteY355" fmla="*/ 24961 h 1598611"/>
                <a:gd name="connsiteX356" fmla="*/ 1657012 w 2538869"/>
                <a:gd name="connsiteY356" fmla="*/ 35105 h 1598611"/>
                <a:gd name="connsiteX357" fmla="*/ 1656660 w 2538869"/>
                <a:gd name="connsiteY357" fmla="*/ 35109 h 1598611"/>
                <a:gd name="connsiteX358" fmla="*/ 1656212 w 2538869"/>
                <a:gd name="connsiteY358" fmla="*/ 35567 h 1598611"/>
                <a:gd name="connsiteX359" fmla="*/ 1647356 w 2538869"/>
                <a:gd name="connsiteY359" fmla="*/ 40680 h 1598611"/>
                <a:gd name="connsiteX360" fmla="*/ 1655679 w 2538869"/>
                <a:gd name="connsiteY360" fmla="*/ 29833 h 1598611"/>
                <a:gd name="connsiteX361" fmla="*/ 1653312 w 2538869"/>
                <a:gd name="connsiteY361" fmla="*/ 11852 h 1598611"/>
                <a:gd name="connsiteX362" fmla="*/ 1638923 w 2538869"/>
                <a:gd name="connsiteY362" fmla="*/ 811 h 159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</a:cxnLst>
              <a:rect l="l" t="t" r="r" b="b"/>
              <a:pathLst>
                <a:path w="2538869" h="1598611">
                  <a:moveTo>
                    <a:pt x="437140" y="1166786"/>
                  </a:moveTo>
                  <a:lnTo>
                    <a:pt x="438430" y="1173175"/>
                  </a:lnTo>
                  <a:cubicBezTo>
                    <a:pt x="456279" y="1215373"/>
                    <a:pt x="498063" y="1244983"/>
                    <a:pt x="546764" y="1244983"/>
                  </a:cubicBezTo>
                  <a:lnTo>
                    <a:pt x="946007" y="1244984"/>
                  </a:lnTo>
                  <a:lnTo>
                    <a:pt x="931819" y="1290710"/>
                  </a:lnTo>
                  <a:cubicBezTo>
                    <a:pt x="868513" y="1440449"/>
                    <a:pt x="720314" y="1545529"/>
                    <a:pt x="547610" y="1545529"/>
                  </a:cubicBezTo>
                  <a:cubicBezTo>
                    <a:pt x="374906" y="1545529"/>
                    <a:pt x="226707" y="1440449"/>
                    <a:pt x="163402" y="1290710"/>
                  </a:cubicBezTo>
                  <a:lnTo>
                    <a:pt x="148913" y="1244016"/>
                  </a:lnTo>
                  <a:close/>
                  <a:moveTo>
                    <a:pt x="1081945" y="880442"/>
                  </a:moveTo>
                  <a:lnTo>
                    <a:pt x="1361669" y="880443"/>
                  </a:lnTo>
                  <a:lnTo>
                    <a:pt x="1204994" y="1016228"/>
                  </a:lnTo>
                  <a:lnTo>
                    <a:pt x="1173344" y="1009838"/>
                  </a:lnTo>
                  <a:lnTo>
                    <a:pt x="1116617" y="1009838"/>
                  </a:lnTo>
                  <a:close/>
                  <a:moveTo>
                    <a:pt x="430159" y="729972"/>
                  </a:moveTo>
                  <a:lnTo>
                    <a:pt x="507163" y="1017354"/>
                  </a:lnTo>
                  <a:lnTo>
                    <a:pt x="481028" y="1029918"/>
                  </a:lnTo>
                  <a:cubicBezTo>
                    <a:pt x="462263" y="1042595"/>
                    <a:pt x="447355" y="1060547"/>
                    <a:pt x="438430" y="1081646"/>
                  </a:cubicBezTo>
                  <a:lnTo>
                    <a:pt x="429191" y="1127410"/>
                  </a:lnTo>
                  <a:lnTo>
                    <a:pt x="432442" y="1143512"/>
                  </a:lnTo>
                  <a:lnTo>
                    <a:pt x="141886" y="1221366"/>
                  </a:lnTo>
                  <a:lnTo>
                    <a:pt x="139103" y="1212398"/>
                  </a:lnTo>
                  <a:cubicBezTo>
                    <a:pt x="133548" y="1185240"/>
                    <a:pt x="130631" y="1157122"/>
                    <a:pt x="130631" y="1128322"/>
                  </a:cubicBezTo>
                  <a:cubicBezTo>
                    <a:pt x="130631" y="955523"/>
                    <a:pt x="235654" y="807243"/>
                    <a:pt x="385311" y="743903"/>
                  </a:cubicBezTo>
                  <a:close/>
                  <a:moveTo>
                    <a:pt x="547610" y="711114"/>
                  </a:moveTo>
                  <a:cubicBezTo>
                    <a:pt x="720314" y="711114"/>
                    <a:pt x="868513" y="816194"/>
                    <a:pt x="931819" y="965934"/>
                  </a:cubicBezTo>
                  <a:lnTo>
                    <a:pt x="945442" y="1009838"/>
                  </a:lnTo>
                  <a:lnTo>
                    <a:pt x="546764" y="1009838"/>
                  </a:lnTo>
                  <a:lnTo>
                    <a:pt x="530334" y="1012322"/>
                  </a:lnTo>
                  <a:lnTo>
                    <a:pt x="452795" y="722941"/>
                  </a:lnTo>
                  <a:lnTo>
                    <a:pt x="463580" y="719591"/>
                  </a:lnTo>
                  <a:cubicBezTo>
                    <a:pt x="490723" y="714033"/>
                    <a:pt x="518826" y="711114"/>
                    <a:pt x="547610" y="711114"/>
                  </a:cubicBezTo>
                  <a:close/>
                  <a:moveTo>
                    <a:pt x="2068837" y="707021"/>
                  </a:moveTo>
                  <a:cubicBezTo>
                    <a:pt x="2301372" y="707021"/>
                    <a:pt x="2489908" y="895659"/>
                    <a:pt x="2489908" y="1128322"/>
                  </a:cubicBezTo>
                  <a:cubicBezTo>
                    <a:pt x="2489908" y="1360984"/>
                    <a:pt x="2301372" y="1549623"/>
                    <a:pt x="2068837" y="1549623"/>
                  </a:cubicBezTo>
                  <a:cubicBezTo>
                    <a:pt x="1836302" y="1549623"/>
                    <a:pt x="1647767" y="1360984"/>
                    <a:pt x="1647767" y="1128322"/>
                  </a:cubicBezTo>
                  <a:cubicBezTo>
                    <a:pt x="1647767" y="982908"/>
                    <a:pt x="1721413" y="854691"/>
                    <a:pt x="1833419" y="778976"/>
                  </a:cubicBezTo>
                  <a:lnTo>
                    <a:pt x="1867133" y="760666"/>
                  </a:lnTo>
                  <a:lnTo>
                    <a:pt x="2004834" y="1038604"/>
                  </a:lnTo>
                  <a:lnTo>
                    <a:pt x="2004738" y="1038669"/>
                  </a:lnTo>
                  <a:cubicBezTo>
                    <a:pt x="1986935" y="1056481"/>
                    <a:pt x="1975923" y="1081090"/>
                    <a:pt x="1975923" y="1108271"/>
                  </a:cubicBezTo>
                  <a:cubicBezTo>
                    <a:pt x="1975923" y="1162634"/>
                    <a:pt x="2019969" y="1206704"/>
                    <a:pt x="2074302" y="1206704"/>
                  </a:cubicBezTo>
                  <a:cubicBezTo>
                    <a:pt x="2128635" y="1206704"/>
                    <a:pt x="2172681" y="1162634"/>
                    <a:pt x="2172681" y="1108271"/>
                  </a:cubicBezTo>
                  <a:cubicBezTo>
                    <a:pt x="2172681" y="1053908"/>
                    <a:pt x="2128635" y="1009838"/>
                    <a:pt x="2074302" y="1009838"/>
                  </a:cubicBezTo>
                  <a:lnTo>
                    <a:pt x="2065335" y="1011650"/>
                  </a:lnTo>
                  <a:lnTo>
                    <a:pt x="1927364" y="733167"/>
                  </a:lnTo>
                  <a:lnTo>
                    <a:pt x="1983981" y="715581"/>
                  </a:lnTo>
                  <a:cubicBezTo>
                    <a:pt x="2011391" y="709968"/>
                    <a:pt x="2039770" y="707021"/>
                    <a:pt x="2068837" y="707021"/>
                  </a:cubicBezTo>
                  <a:close/>
                  <a:moveTo>
                    <a:pt x="970921" y="646027"/>
                  </a:moveTo>
                  <a:lnTo>
                    <a:pt x="1068403" y="1009838"/>
                  </a:lnTo>
                  <a:lnTo>
                    <a:pt x="1034917" y="1009838"/>
                  </a:lnTo>
                  <a:lnTo>
                    <a:pt x="1010916" y="932487"/>
                  </a:lnTo>
                  <a:cubicBezTo>
                    <a:pt x="972746" y="842201"/>
                    <a:pt x="908983" y="765384"/>
                    <a:pt x="828731" y="711140"/>
                  </a:cubicBezTo>
                  <a:lnTo>
                    <a:pt x="795424" y="693052"/>
                  </a:lnTo>
                  <a:lnTo>
                    <a:pt x="844563" y="679885"/>
                  </a:lnTo>
                  <a:lnTo>
                    <a:pt x="845962" y="680693"/>
                  </a:lnTo>
                  <a:cubicBezTo>
                    <a:pt x="851193" y="683713"/>
                    <a:pt x="857883" y="681921"/>
                    <a:pt x="860903" y="676690"/>
                  </a:cubicBezTo>
                  <a:lnTo>
                    <a:pt x="860607" y="675586"/>
                  </a:lnTo>
                  <a:close/>
                  <a:moveTo>
                    <a:pt x="547610" y="642085"/>
                  </a:moveTo>
                  <a:cubicBezTo>
                    <a:pt x="748880" y="642085"/>
                    <a:pt x="921604" y="764533"/>
                    <a:pt x="995386" y="939052"/>
                  </a:cubicBezTo>
                  <a:lnTo>
                    <a:pt x="1017350" y="1009838"/>
                  </a:lnTo>
                  <a:lnTo>
                    <a:pt x="1000741" y="1009838"/>
                  </a:lnTo>
                  <a:lnTo>
                    <a:pt x="983755" y="955083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80707" y="945258"/>
                  </a:lnTo>
                  <a:lnTo>
                    <a:pt x="937372" y="865372"/>
                  </a:lnTo>
                  <a:lnTo>
                    <a:pt x="918085" y="841983"/>
                  </a:lnTo>
                  <a:lnTo>
                    <a:pt x="910314" y="829168"/>
                  </a:lnTo>
                  <a:lnTo>
                    <a:pt x="889534" y="807360"/>
                  </a:lnTo>
                  <a:lnTo>
                    <a:pt x="879978" y="795772"/>
                  </a:lnTo>
                  <a:lnTo>
                    <a:pt x="873014" y="790023"/>
                  </a:lnTo>
                  <a:lnTo>
                    <a:pt x="863655" y="780200"/>
                  </a:lnTo>
                  <a:lnTo>
                    <a:pt x="810417" y="738347"/>
                  </a:lnTo>
                  <a:lnTo>
                    <a:pt x="810416" y="738347"/>
                  </a:lnTo>
                  <a:lnTo>
                    <a:pt x="810415" y="738346"/>
                  </a:lnTo>
                  <a:lnTo>
                    <a:pt x="751395" y="704405"/>
                  </a:lnTo>
                  <a:lnTo>
                    <a:pt x="738702" y="699402"/>
                  </a:lnTo>
                  <a:lnTo>
                    <a:pt x="730574" y="694988"/>
                  </a:lnTo>
                  <a:lnTo>
                    <a:pt x="716106" y="690495"/>
                  </a:lnTo>
                  <a:lnTo>
                    <a:pt x="687389" y="679174"/>
                  </a:lnTo>
                  <a:lnTo>
                    <a:pt x="657363" y="672251"/>
                  </a:lnTo>
                  <a:lnTo>
                    <a:pt x="642342" y="667586"/>
                  </a:lnTo>
                  <a:lnTo>
                    <a:pt x="633079" y="666652"/>
                  </a:lnTo>
                  <a:lnTo>
                    <a:pt x="619195" y="663451"/>
                  </a:lnTo>
                  <a:cubicBezTo>
                    <a:pt x="595854" y="659883"/>
                    <a:pt x="571948" y="658032"/>
                    <a:pt x="547610" y="658032"/>
                  </a:cubicBezTo>
                  <a:cubicBezTo>
                    <a:pt x="515160" y="658032"/>
                    <a:pt x="483477" y="661322"/>
                    <a:pt x="452878" y="667586"/>
                  </a:cubicBezTo>
                  <a:lnTo>
                    <a:pt x="448634" y="668904"/>
                  </a:lnTo>
                  <a:lnTo>
                    <a:pt x="439109" y="671863"/>
                  </a:lnTo>
                  <a:lnTo>
                    <a:pt x="434997" y="656519"/>
                  </a:lnTo>
                  <a:lnTo>
                    <a:pt x="449667" y="651963"/>
                  </a:lnTo>
                  <a:cubicBezTo>
                    <a:pt x="481303" y="645487"/>
                    <a:pt x="514060" y="642085"/>
                    <a:pt x="547610" y="642085"/>
                  </a:cubicBezTo>
                  <a:close/>
                  <a:moveTo>
                    <a:pt x="1871147" y="619699"/>
                  </a:moveTo>
                  <a:lnTo>
                    <a:pt x="1874962" y="620700"/>
                  </a:lnTo>
                  <a:lnTo>
                    <a:pt x="1875260" y="623399"/>
                  </a:lnTo>
                  <a:lnTo>
                    <a:pt x="2247376" y="623399"/>
                  </a:lnTo>
                  <a:lnTo>
                    <a:pt x="2247376" y="658439"/>
                  </a:lnTo>
                  <a:lnTo>
                    <a:pt x="2176625" y="636960"/>
                  </a:lnTo>
                  <a:cubicBezTo>
                    <a:pt x="2099747" y="620033"/>
                    <a:pt x="2018298" y="621017"/>
                    <a:pt x="1938580" y="642377"/>
                  </a:cubicBezTo>
                  <a:lnTo>
                    <a:pt x="1890820" y="659407"/>
                  </a:lnTo>
                  <a:close/>
                  <a:moveTo>
                    <a:pt x="699366" y="596056"/>
                  </a:moveTo>
                  <a:lnTo>
                    <a:pt x="815539" y="663129"/>
                  </a:lnTo>
                  <a:lnTo>
                    <a:pt x="780371" y="672552"/>
                  </a:lnTo>
                  <a:lnTo>
                    <a:pt x="774954" y="681936"/>
                  </a:lnTo>
                  <a:lnTo>
                    <a:pt x="743319" y="664756"/>
                  </a:lnTo>
                  <a:cubicBezTo>
                    <a:pt x="683163" y="639299"/>
                    <a:pt x="617028" y="625222"/>
                    <a:pt x="547610" y="625222"/>
                  </a:cubicBezTo>
                  <a:cubicBezTo>
                    <a:pt x="512896" y="625222"/>
                    <a:pt x="479003" y="628741"/>
                    <a:pt x="446269" y="635443"/>
                  </a:cubicBezTo>
                  <a:lnTo>
                    <a:pt x="430649" y="640294"/>
                  </a:lnTo>
                  <a:lnTo>
                    <a:pt x="418796" y="596056"/>
                  </a:lnTo>
                  <a:close/>
                  <a:moveTo>
                    <a:pt x="1767290" y="559142"/>
                  </a:moveTo>
                  <a:lnTo>
                    <a:pt x="1776377" y="577484"/>
                  </a:lnTo>
                  <a:lnTo>
                    <a:pt x="1241904" y="1034446"/>
                  </a:lnTo>
                  <a:lnTo>
                    <a:pt x="1228944" y="1025708"/>
                  </a:lnTo>
                  <a:close/>
                  <a:moveTo>
                    <a:pt x="1757625" y="260408"/>
                  </a:moveTo>
                  <a:lnTo>
                    <a:pt x="1812853" y="390266"/>
                  </a:lnTo>
                  <a:lnTo>
                    <a:pt x="1834019" y="544760"/>
                  </a:lnTo>
                  <a:lnTo>
                    <a:pt x="1715265" y="305065"/>
                  </a:lnTo>
                  <a:lnTo>
                    <a:pt x="1756000" y="264331"/>
                  </a:lnTo>
                  <a:close/>
                  <a:moveTo>
                    <a:pt x="1533657" y="217108"/>
                  </a:moveTo>
                  <a:lnTo>
                    <a:pt x="1533656" y="217108"/>
                  </a:lnTo>
                  <a:lnTo>
                    <a:pt x="1533657" y="217109"/>
                  </a:lnTo>
                  <a:close/>
                  <a:moveTo>
                    <a:pt x="1638923" y="811"/>
                  </a:moveTo>
                  <a:cubicBezTo>
                    <a:pt x="1633065" y="-758"/>
                    <a:pt x="1626608" y="-93"/>
                    <a:pt x="1620941" y="3178"/>
                  </a:cubicBezTo>
                  <a:lnTo>
                    <a:pt x="1589409" y="21383"/>
                  </a:lnTo>
                  <a:cubicBezTo>
                    <a:pt x="1578076" y="27927"/>
                    <a:pt x="1574192" y="42420"/>
                    <a:pt x="1580736" y="53754"/>
                  </a:cubicBezTo>
                  <a:cubicBezTo>
                    <a:pt x="1584007" y="59421"/>
                    <a:pt x="1589267" y="63225"/>
                    <a:pt x="1595125" y="64794"/>
                  </a:cubicBezTo>
                  <a:lnTo>
                    <a:pt x="1608680" y="63010"/>
                  </a:lnTo>
                  <a:lnTo>
                    <a:pt x="1587781" y="75076"/>
                  </a:lnTo>
                  <a:lnTo>
                    <a:pt x="1570924" y="77295"/>
                  </a:lnTo>
                  <a:lnTo>
                    <a:pt x="1446309" y="149241"/>
                  </a:lnTo>
                  <a:cubicBezTo>
                    <a:pt x="1432360" y="157295"/>
                    <a:pt x="1427581" y="175132"/>
                    <a:pt x="1435634" y="189082"/>
                  </a:cubicBezTo>
                  <a:cubicBezTo>
                    <a:pt x="1443688" y="203031"/>
                    <a:pt x="1461525" y="207810"/>
                    <a:pt x="1475474" y="199757"/>
                  </a:cubicBezTo>
                  <a:lnTo>
                    <a:pt x="1554108" y="154358"/>
                  </a:lnTo>
                  <a:lnTo>
                    <a:pt x="1528655" y="198443"/>
                  </a:lnTo>
                  <a:lnTo>
                    <a:pt x="1533657" y="217108"/>
                  </a:lnTo>
                  <a:lnTo>
                    <a:pt x="1544024" y="218473"/>
                  </a:lnTo>
                  <a:cubicBezTo>
                    <a:pt x="1547402" y="217568"/>
                    <a:pt x="1550435" y="215374"/>
                    <a:pt x="1552321" y="212107"/>
                  </a:cubicBezTo>
                  <a:lnTo>
                    <a:pt x="1603733" y="123062"/>
                  </a:lnTo>
                  <a:lnTo>
                    <a:pt x="1610034" y="114850"/>
                  </a:lnTo>
                  <a:lnTo>
                    <a:pt x="1654895" y="88950"/>
                  </a:lnTo>
                  <a:lnTo>
                    <a:pt x="1707283" y="211595"/>
                  </a:lnTo>
                  <a:lnTo>
                    <a:pt x="1704443" y="212772"/>
                  </a:lnTo>
                  <a:lnTo>
                    <a:pt x="1652942" y="264273"/>
                  </a:lnTo>
                  <a:cubicBezTo>
                    <a:pt x="1645823" y="271392"/>
                    <a:pt x="1642264" y="280722"/>
                    <a:pt x="1642264" y="290052"/>
                  </a:cubicBezTo>
                  <a:lnTo>
                    <a:pt x="1651303" y="311873"/>
                  </a:lnTo>
                  <a:lnTo>
                    <a:pt x="1652330" y="327105"/>
                  </a:lnTo>
                  <a:lnTo>
                    <a:pt x="1756809" y="537988"/>
                  </a:lnTo>
                  <a:lnTo>
                    <a:pt x="1387461" y="858090"/>
                  </a:lnTo>
                  <a:lnTo>
                    <a:pt x="1386261" y="857593"/>
                  </a:lnTo>
                  <a:lnTo>
                    <a:pt x="1075823" y="857593"/>
                  </a:lnTo>
                  <a:lnTo>
                    <a:pt x="986192" y="523085"/>
                  </a:lnTo>
                  <a:lnTo>
                    <a:pt x="1013721" y="510852"/>
                  </a:lnTo>
                  <a:cubicBezTo>
                    <a:pt x="1081831" y="476408"/>
                    <a:pt x="1166011" y="411546"/>
                    <a:pt x="1162950" y="394533"/>
                  </a:cubicBezTo>
                  <a:cubicBezTo>
                    <a:pt x="1161930" y="388862"/>
                    <a:pt x="1150808" y="386027"/>
                    <a:pt x="1133742" y="384963"/>
                  </a:cubicBezTo>
                  <a:cubicBezTo>
                    <a:pt x="1082545" y="381774"/>
                    <a:pt x="977855" y="394533"/>
                    <a:pt x="931938" y="394533"/>
                  </a:cubicBezTo>
                  <a:cubicBezTo>
                    <a:pt x="870716" y="394533"/>
                    <a:pt x="816024" y="387242"/>
                    <a:pt x="793168" y="394533"/>
                  </a:cubicBezTo>
                  <a:cubicBezTo>
                    <a:pt x="770311" y="401825"/>
                    <a:pt x="766230" y="417217"/>
                    <a:pt x="793168" y="439901"/>
                  </a:cubicBezTo>
                  <a:cubicBezTo>
                    <a:pt x="816738" y="459749"/>
                    <a:pt x="875932" y="521156"/>
                    <a:pt x="931376" y="531313"/>
                  </a:cubicBezTo>
                  <a:lnTo>
                    <a:pt x="940279" y="531672"/>
                  </a:lnTo>
                  <a:lnTo>
                    <a:pt x="964788" y="623138"/>
                  </a:lnTo>
                  <a:lnTo>
                    <a:pt x="845419" y="655122"/>
                  </a:lnTo>
                  <a:lnTo>
                    <a:pt x="715921" y="580356"/>
                  </a:lnTo>
                  <a:lnTo>
                    <a:pt x="709747" y="574182"/>
                  </a:lnTo>
                  <a:lnTo>
                    <a:pt x="237905" y="574182"/>
                  </a:lnTo>
                  <a:cubicBezTo>
                    <a:pt x="231865" y="574182"/>
                    <a:pt x="226968" y="579079"/>
                    <a:pt x="226968" y="585119"/>
                  </a:cubicBezTo>
                  <a:cubicBezTo>
                    <a:pt x="226968" y="591159"/>
                    <a:pt x="231865" y="596056"/>
                    <a:pt x="237905" y="596056"/>
                  </a:cubicBezTo>
                  <a:lnTo>
                    <a:pt x="394276" y="596056"/>
                  </a:lnTo>
                  <a:lnTo>
                    <a:pt x="408013" y="647324"/>
                  </a:lnTo>
                  <a:lnTo>
                    <a:pt x="351882" y="664756"/>
                  </a:lnTo>
                  <a:cubicBezTo>
                    <a:pt x="321803" y="677485"/>
                    <a:pt x="293220" y="693058"/>
                    <a:pt x="266469" y="711140"/>
                  </a:cubicBezTo>
                  <a:lnTo>
                    <a:pt x="194929" y="770198"/>
                  </a:lnTo>
                  <a:lnTo>
                    <a:pt x="201411" y="762460"/>
                  </a:lnTo>
                  <a:cubicBezTo>
                    <a:pt x="206978" y="754327"/>
                    <a:pt x="210571" y="746967"/>
                    <a:pt x="210571" y="742025"/>
                  </a:cubicBezTo>
                  <a:cubicBezTo>
                    <a:pt x="210571" y="727201"/>
                    <a:pt x="178233" y="701722"/>
                    <a:pt x="157283" y="694773"/>
                  </a:cubicBezTo>
                  <a:cubicBezTo>
                    <a:pt x="150299" y="692457"/>
                    <a:pt x="144581" y="692199"/>
                    <a:pt x="141747" y="695082"/>
                  </a:cubicBezTo>
                  <a:cubicBezTo>
                    <a:pt x="130411" y="706612"/>
                    <a:pt x="130411" y="803792"/>
                    <a:pt x="141747" y="812028"/>
                  </a:cubicBezTo>
                  <a:cubicBezTo>
                    <a:pt x="144581" y="814087"/>
                    <a:pt x="150299" y="811977"/>
                    <a:pt x="157283" y="807344"/>
                  </a:cubicBezTo>
                  <a:lnTo>
                    <a:pt x="178060" y="789541"/>
                  </a:lnTo>
                  <a:lnTo>
                    <a:pt x="130655" y="847028"/>
                  </a:lnTo>
                  <a:cubicBezTo>
                    <a:pt x="76440" y="927322"/>
                    <a:pt x="44785" y="1024121"/>
                    <a:pt x="44785" y="1128322"/>
                  </a:cubicBezTo>
                  <a:cubicBezTo>
                    <a:pt x="44785" y="1139875"/>
                    <a:pt x="45157" y="1151428"/>
                    <a:pt x="45949" y="1162934"/>
                  </a:cubicBezTo>
                  <a:lnTo>
                    <a:pt x="62756" y="1161769"/>
                  </a:lnTo>
                  <a:cubicBezTo>
                    <a:pt x="62011" y="1150636"/>
                    <a:pt x="61639" y="1139456"/>
                    <a:pt x="61639" y="1128322"/>
                  </a:cubicBezTo>
                  <a:cubicBezTo>
                    <a:pt x="61639" y="926907"/>
                    <a:pt x="184020" y="754107"/>
                    <a:pt x="358443" y="680295"/>
                  </a:cubicBezTo>
                  <a:lnTo>
                    <a:pt x="412361" y="663549"/>
                  </a:lnTo>
                  <a:lnTo>
                    <a:pt x="416473" y="678893"/>
                  </a:lnTo>
                  <a:lnTo>
                    <a:pt x="388123" y="687697"/>
                  </a:lnTo>
                  <a:lnTo>
                    <a:pt x="364647" y="694988"/>
                  </a:lnTo>
                  <a:cubicBezTo>
                    <a:pt x="343559" y="703912"/>
                    <a:pt x="323257" y="714331"/>
                    <a:pt x="303875" y="726114"/>
                  </a:cubicBezTo>
                  <a:lnTo>
                    <a:pt x="292727" y="734044"/>
                  </a:lnTo>
                  <a:lnTo>
                    <a:pt x="284805" y="738347"/>
                  </a:lnTo>
                  <a:lnTo>
                    <a:pt x="273129" y="747985"/>
                  </a:lnTo>
                  <a:lnTo>
                    <a:pt x="248621" y="765419"/>
                  </a:lnTo>
                  <a:lnTo>
                    <a:pt x="238468" y="776598"/>
                  </a:lnTo>
                  <a:lnTo>
                    <a:pt x="215242" y="795772"/>
                  </a:lnTo>
                  <a:lnTo>
                    <a:pt x="157849" y="865372"/>
                  </a:lnTo>
                  <a:lnTo>
                    <a:pt x="157849" y="865372"/>
                  </a:lnTo>
                  <a:lnTo>
                    <a:pt x="157849" y="865372"/>
                  </a:lnTo>
                  <a:lnTo>
                    <a:pt x="157849" y="865372"/>
                  </a:lnTo>
                  <a:cubicBezTo>
                    <a:pt x="140956" y="890392"/>
                    <a:pt x="126406" y="917125"/>
                    <a:pt x="114514" y="945258"/>
                  </a:cubicBezTo>
                  <a:lnTo>
                    <a:pt x="105484" y="974364"/>
                  </a:lnTo>
                  <a:lnTo>
                    <a:pt x="98709" y="988467"/>
                  </a:lnTo>
                  <a:lnTo>
                    <a:pt x="96430" y="1003551"/>
                  </a:lnTo>
                  <a:lnTo>
                    <a:pt x="87127" y="1033538"/>
                  </a:lnTo>
                  <a:cubicBezTo>
                    <a:pt x="80866" y="1064154"/>
                    <a:pt x="77578" y="1095853"/>
                    <a:pt x="77578" y="1128322"/>
                  </a:cubicBezTo>
                  <a:cubicBezTo>
                    <a:pt x="77578" y="1160790"/>
                    <a:pt x="80866" y="1192490"/>
                    <a:pt x="87127" y="1223106"/>
                  </a:cubicBezTo>
                  <a:lnTo>
                    <a:pt x="88884" y="1228768"/>
                  </a:lnTo>
                  <a:lnTo>
                    <a:pt x="90831" y="1235046"/>
                  </a:lnTo>
                  <a:lnTo>
                    <a:pt x="8379" y="1257139"/>
                  </a:lnTo>
                  <a:lnTo>
                    <a:pt x="0" y="1271651"/>
                  </a:lnTo>
                  <a:lnTo>
                    <a:pt x="5521" y="1278844"/>
                  </a:lnTo>
                  <a:cubicBezTo>
                    <a:pt x="8147" y="1280361"/>
                    <a:pt x="11351" y="1280875"/>
                    <a:pt x="14512" y="1280028"/>
                  </a:cubicBezTo>
                  <a:lnTo>
                    <a:pt x="97858" y="1257696"/>
                  </a:lnTo>
                  <a:lnTo>
                    <a:pt x="114514" y="1311386"/>
                  </a:lnTo>
                  <a:lnTo>
                    <a:pt x="114514" y="1311386"/>
                  </a:lnTo>
                  <a:lnTo>
                    <a:pt x="157849" y="1391271"/>
                  </a:lnTo>
                  <a:lnTo>
                    <a:pt x="177136" y="1414661"/>
                  </a:lnTo>
                  <a:lnTo>
                    <a:pt x="184906" y="1427476"/>
                  </a:lnTo>
                  <a:lnTo>
                    <a:pt x="205686" y="1449284"/>
                  </a:lnTo>
                  <a:lnTo>
                    <a:pt x="215242" y="1460872"/>
                  </a:lnTo>
                  <a:lnTo>
                    <a:pt x="222206" y="1466621"/>
                  </a:lnTo>
                  <a:lnTo>
                    <a:pt x="231566" y="1476444"/>
                  </a:lnTo>
                  <a:lnTo>
                    <a:pt x="284804" y="1518296"/>
                  </a:lnTo>
                  <a:lnTo>
                    <a:pt x="284805" y="1518297"/>
                  </a:lnTo>
                  <a:lnTo>
                    <a:pt x="284805" y="1518297"/>
                  </a:lnTo>
                  <a:lnTo>
                    <a:pt x="343826" y="1552238"/>
                  </a:lnTo>
                  <a:lnTo>
                    <a:pt x="356518" y="1557241"/>
                  </a:lnTo>
                  <a:lnTo>
                    <a:pt x="364647" y="1561656"/>
                  </a:lnTo>
                  <a:lnTo>
                    <a:pt x="379114" y="1566149"/>
                  </a:lnTo>
                  <a:lnTo>
                    <a:pt x="407832" y="1577469"/>
                  </a:lnTo>
                  <a:lnTo>
                    <a:pt x="437857" y="1584392"/>
                  </a:lnTo>
                  <a:lnTo>
                    <a:pt x="452878" y="1589057"/>
                  </a:lnTo>
                  <a:lnTo>
                    <a:pt x="462141" y="1589991"/>
                  </a:lnTo>
                  <a:lnTo>
                    <a:pt x="476026" y="1593193"/>
                  </a:lnTo>
                  <a:cubicBezTo>
                    <a:pt x="499366" y="1596761"/>
                    <a:pt x="523272" y="1598611"/>
                    <a:pt x="547610" y="1598611"/>
                  </a:cubicBezTo>
                  <a:cubicBezTo>
                    <a:pt x="571948" y="1598611"/>
                    <a:pt x="595854" y="1596761"/>
                    <a:pt x="619195" y="1593193"/>
                  </a:cubicBezTo>
                  <a:lnTo>
                    <a:pt x="633079" y="1589991"/>
                  </a:lnTo>
                  <a:lnTo>
                    <a:pt x="642342" y="1589057"/>
                  </a:lnTo>
                  <a:lnTo>
                    <a:pt x="657363" y="1584392"/>
                  </a:lnTo>
                  <a:lnTo>
                    <a:pt x="687389" y="1577469"/>
                  </a:lnTo>
                  <a:lnTo>
                    <a:pt x="716106" y="1566149"/>
                  </a:lnTo>
                  <a:lnTo>
                    <a:pt x="730574" y="1561656"/>
                  </a:lnTo>
                  <a:lnTo>
                    <a:pt x="738702" y="1557241"/>
                  </a:lnTo>
                  <a:lnTo>
                    <a:pt x="751395" y="1552238"/>
                  </a:lnTo>
                  <a:lnTo>
                    <a:pt x="810415" y="1518297"/>
                  </a:lnTo>
                  <a:lnTo>
                    <a:pt x="810416" y="1518297"/>
                  </a:lnTo>
                  <a:lnTo>
                    <a:pt x="810417" y="1518296"/>
                  </a:lnTo>
                  <a:lnTo>
                    <a:pt x="863655" y="1476444"/>
                  </a:lnTo>
                  <a:lnTo>
                    <a:pt x="873014" y="1466621"/>
                  </a:lnTo>
                  <a:lnTo>
                    <a:pt x="879978" y="1460872"/>
                  </a:lnTo>
                  <a:lnTo>
                    <a:pt x="889534" y="1449284"/>
                  </a:lnTo>
                  <a:lnTo>
                    <a:pt x="910314" y="1427476"/>
                  </a:lnTo>
                  <a:lnTo>
                    <a:pt x="918085" y="1414661"/>
                  </a:lnTo>
                  <a:lnTo>
                    <a:pt x="937372" y="1391271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980707" y="1311386"/>
                  </a:lnTo>
                  <a:lnTo>
                    <a:pt x="1001306" y="1244984"/>
                  </a:lnTo>
                  <a:lnTo>
                    <a:pt x="1173343" y="1244984"/>
                  </a:lnTo>
                  <a:lnTo>
                    <a:pt x="1191925" y="1241232"/>
                  </a:lnTo>
                  <a:lnTo>
                    <a:pt x="1220771" y="1348884"/>
                  </a:lnTo>
                  <a:lnTo>
                    <a:pt x="1193149" y="1348884"/>
                  </a:lnTo>
                  <a:cubicBezTo>
                    <a:pt x="1188787" y="1348884"/>
                    <a:pt x="1185250" y="1352421"/>
                    <a:pt x="1185250" y="1356783"/>
                  </a:cubicBezTo>
                  <a:lnTo>
                    <a:pt x="1185250" y="1388379"/>
                  </a:lnTo>
                  <a:cubicBezTo>
                    <a:pt x="1185250" y="1392741"/>
                    <a:pt x="1188787" y="1396278"/>
                    <a:pt x="1193149" y="1396278"/>
                  </a:cubicBezTo>
                  <a:lnTo>
                    <a:pt x="1292126" y="1396278"/>
                  </a:lnTo>
                  <a:cubicBezTo>
                    <a:pt x="1296488" y="1396278"/>
                    <a:pt x="1300025" y="1392741"/>
                    <a:pt x="1300025" y="1388379"/>
                  </a:cubicBezTo>
                  <a:lnTo>
                    <a:pt x="1300025" y="1356783"/>
                  </a:lnTo>
                  <a:cubicBezTo>
                    <a:pt x="1300025" y="1352421"/>
                    <a:pt x="1296488" y="1348884"/>
                    <a:pt x="1292126" y="1348884"/>
                  </a:cubicBezTo>
                  <a:lnTo>
                    <a:pt x="1243404" y="1348884"/>
                  </a:lnTo>
                  <a:lnTo>
                    <a:pt x="1213397" y="1236897"/>
                  </a:lnTo>
                  <a:lnTo>
                    <a:pt x="1219108" y="1235744"/>
                  </a:lnTo>
                  <a:cubicBezTo>
                    <a:pt x="1261307" y="1217896"/>
                    <a:pt x="1290916" y="1176111"/>
                    <a:pt x="1290916" y="1127411"/>
                  </a:cubicBezTo>
                  <a:lnTo>
                    <a:pt x="1290917" y="1127411"/>
                  </a:lnTo>
                  <a:cubicBezTo>
                    <a:pt x="1290917" y="1111177"/>
                    <a:pt x="1287627" y="1095712"/>
                    <a:pt x="1281678" y="1081646"/>
                  </a:cubicBezTo>
                  <a:lnTo>
                    <a:pt x="1280009" y="1079170"/>
                  </a:lnTo>
                  <a:lnTo>
                    <a:pt x="1803280" y="631786"/>
                  </a:lnTo>
                  <a:lnTo>
                    <a:pt x="1830612" y="686952"/>
                  </a:lnTo>
                  <a:lnTo>
                    <a:pt x="1792008" y="708207"/>
                  </a:lnTo>
                  <a:cubicBezTo>
                    <a:pt x="1659517" y="795589"/>
                    <a:pt x="1573031" y="942926"/>
                    <a:pt x="1566374" y="1107908"/>
                  </a:cubicBezTo>
                  <a:lnTo>
                    <a:pt x="1578411" y="1108397"/>
                  </a:lnTo>
                  <a:cubicBezTo>
                    <a:pt x="1584897" y="947366"/>
                    <a:pt x="1669339" y="803562"/>
                    <a:pt x="1798673" y="718273"/>
                  </a:cubicBezTo>
                  <a:lnTo>
                    <a:pt x="1835959" y="697746"/>
                  </a:lnTo>
                  <a:lnTo>
                    <a:pt x="1845465" y="716932"/>
                  </a:lnTo>
                  <a:lnTo>
                    <a:pt x="1806032" y="738347"/>
                  </a:lnTo>
                  <a:cubicBezTo>
                    <a:pt x="1781026" y="755249"/>
                    <a:pt x="1757733" y="774496"/>
                    <a:pt x="1736469" y="795772"/>
                  </a:cubicBezTo>
                  <a:lnTo>
                    <a:pt x="1728242" y="805749"/>
                  </a:lnTo>
                  <a:lnTo>
                    <a:pt x="1720906" y="812104"/>
                  </a:lnTo>
                  <a:lnTo>
                    <a:pt x="1707899" y="830418"/>
                  </a:lnTo>
                  <a:lnTo>
                    <a:pt x="1679076" y="865372"/>
                  </a:lnTo>
                  <a:lnTo>
                    <a:pt x="1666152" y="889197"/>
                  </a:lnTo>
                  <a:lnTo>
                    <a:pt x="1655533" y="904148"/>
                  </a:lnTo>
                  <a:lnTo>
                    <a:pt x="1648924" y="920955"/>
                  </a:lnTo>
                  <a:lnTo>
                    <a:pt x="1635741" y="945258"/>
                  </a:lnTo>
                  <a:lnTo>
                    <a:pt x="1622181" y="988968"/>
                  </a:lnTo>
                  <a:lnTo>
                    <a:pt x="1613602" y="1010785"/>
                  </a:lnTo>
                  <a:lnTo>
                    <a:pt x="1612366" y="1020606"/>
                  </a:lnTo>
                  <a:lnTo>
                    <a:pt x="1608354" y="1033538"/>
                  </a:lnTo>
                  <a:cubicBezTo>
                    <a:pt x="1602093" y="1064154"/>
                    <a:pt x="1598805" y="1095853"/>
                    <a:pt x="1598805" y="1128322"/>
                  </a:cubicBezTo>
                  <a:lnTo>
                    <a:pt x="1598805" y="1128322"/>
                  </a:lnTo>
                  <a:cubicBezTo>
                    <a:pt x="1598805" y="1258196"/>
                    <a:pt x="1651412" y="1375768"/>
                    <a:pt x="1736469" y="1460872"/>
                  </a:cubicBezTo>
                  <a:lnTo>
                    <a:pt x="1781587" y="1498117"/>
                  </a:lnTo>
                  <a:lnTo>
                    <a:pt x="1806032" y="1518297"/>
                  </a:lnTo>
                  <a:lnTo>
                    <a:pt x="1806032" y="1518297"/>
                  </a:lnTo>
                  <a:lnTo>
                    <a:pt x="1827994" y="1530224"/>
                  </a:lnTo>
                  <a:lnTo>
                    <a:pt x="1885874" y="1561656"/>
                  </a:lnTo>
                  <a:lnTo>
                    <a:pt x="1889410" y="1562754"/>
                  </a:lnTo>
                  <a:lnTo>
                    <a:pt x="1974105" y="1589057"/>
                  </a:lnTo>
                  <a:cubicBezTo>
                    <a:pt x="2004704" y="1595322"/>
                    <a:pt x="2036387" y="1598611"/>
                    <a:pt x="2068837" y="1598611"/>
                  </a:cubicBezTo>
                  <a:cubicBezTo>
                    <a:pt x="2328443" y="1598611"/>
                    <a:pt x="2538869" y="1388070"/>
                    <a:pt x="2538869" y="1128322"/>
                  </a:cubicBezTo>
                  <a:lnTo>
                    <a:pt x="2538869" y="1128322"/>
                  </a:lnTo>
                  <a:cubicBezTo>
                    <a:pt x="2538869" y="965979"/>
                    <a:pt x="2456671" y="822858"/>
                    <a:pt x="2331643" y="738347"/>
                  </a:cubicBezTo>
                  <a:lnTo>
                    <a:pt x="2277996" y="709213"/>
                  </a:lnTo>
                  <a:lnTo>
                    <a:pt x="2251801" y="694988"/>
                  </a:lnTo>
                  <a:lnTo>
                    <a:pt x="2251801" y="694988"/>
                  </a:lnTo>
                  <a:lnTo>
                    <a:pt x="2220540" y="685280"/>
                  </a:lnTo>
                  <a:lnTo>
                    <a:pt x="2163569" y="667586"/>
                  </a:lnTo>
                  <a:cubicBezTo>
                    <a:pt x="2132970" y="661322"/>
                    <a:pt x="2101288" y="658032"/>
                    <a:pt x="2068837" y="658032"/>
                  </a:cubicBezTo>
                  <a:cubicBezTo>
                    <a:pt x="2036387" y="658032"/>
                    <a:pt x="2004704" y="661322"/>
                    <a:pt x="1974105" y="667586"/>
                  </a:cubicBezTo>
                  <a:lnTo>
                    <a:pt x="1965552" y="670243"/>
                  </a:lnTo>
                  <a:lnTo>
                    <a:pt x="1905438" y="688912"/>
                  </a:lnTo>
                  <a:lnTo>
                    <a:pt x="1896197" y="670260"/>
                  </a:lnTo>
                  <a:lnTo>
                    <a:pt x="1941748" y="654019"/>
                  </a:lnTo>
                  <a:cubicBezTo>
                    <a:pt x="2149156" y="598444"/>
                    <a:pt x="2368708" y="684247"/>
                    <a:pt x="2483551" y="865865"/>
                  </a:cubicBezTo>
                  <a:lnTo>
                    <a:pt x="2493731" y="859424"/>
                  </a:lnTo>
                  <a:cubicBezTo>
                    <a:pt x="2449603" y="789648"/>
                    <a:pt x="2390397" y="733672"/>
                    <a:pt x="2322417" y="693962"/>
                  </a:cubicBezTo>
                  <a:lnTo>
                    <a:pt x="2278302" y="672615"/>
                  </a:lnTo>
                  <a:lnTo>
                    <a:pt x="2281909" y="672615"/>
                  </a:lnTo>
                  <a:lnTo>
                    <a:pt x="2281991" y="672533"/>
                  </a:lnTo>
                  <a:lnTo>
                    <a:pt x="2282073" y="672615"/>
                  </a:lnTo>
                  <a:lnTo>
                    <a:pt x="2309699" y="672615"/>
                  </a:lnTo>
                  <a:cubicBezTo>
                    <a:pt x="2313514" y="672615"/>
                    <a:pt x="2316606" y="669523"/>
                    <a:pt x="2316606" y="665708"/>
                  </a:cubicBezTo>
                  <a:lnTo>
                    <a:pt x="2316606" y="586558"/>
                  </a:lnTo>
                  <a:cubicBezTo>
                    <a:pt x="2316606" y="582743"/>
                    <a:pt x="2313514" y="579651"/>
                    <a:pt x="2309699" y="579651"/>
                  </a:cubicBezTo>
                  <a:lnTo>
                    <a:pt x="2282073" y="579651"/>
                  </a:lnTo>
                  <a:lnTo>
                    <a:pt x="2281991" y="579733"/>
                  </a:lnTo>
                  <a:lnTo>
                    <a:pt x="2281909" y="579651"/>
                  </a:lnTo>
                  <a:lnTo>
                    <a:pt x="2263600" y="579651"/>
                  </a:lnTo>
                  <a:lnTo>
                    <a:pt x="2302031" y="231491"/>
                  </a:lnTo>
                  <a:lnTo>
                    <a:pt x="1831999" y="231491"/>
                  </a:lnTo>
                  <a:lnTo>
                    <a:pt x="1839733" y="301551"/>
                  </a:lnTo>
                  <a:lnTo>
                    <a:pt x="1835486" y="300437"/>
                  </a:lnTo>
                  <a:lnTo>
                    <a:pt x="1813577" y="313239"/>
                  </a:lnTo>
                  <a:lnTo>
                    <a:pt x="1807582" y="278232"/>
                  </a:lnTo>
                  <a:cubicBezTo>
                    <a:pt x="1803523" y="220191"/>
                    <a:pt x="1835187" y="177683"/>
                    <a:pt x="1831127" y="139262"/>
                  </a:cubicBezTo>
                  <a:cubicBezTo>
                    <a:pt x="1827068" y="100841"/>
                    <a:pt x="1804335" y="57515"/>
                    <a:pt x="1784849" y="46070"/>
                  </a:cubicBezTo>
                  <a:cubicBezTo>
                    <a:pt x="1779978" y="43209"/>
                    <a:pt x="1773939" y="42034"/>
                    <a:pt x="1767444" y="42187"/>
                  </a:cubicBezTo>
                  <a:cubicBezTo>
                    <a:pt x="1747958" y="42647"/>
                    <a:pt x="1724362" y="55063"/>
                    <a:pt x="1715837" y="69777"/>
                  </a:cubicBezTo>
                  <a:lnTo>
                    <a:pt x="1710474" y="103118"/>
                  </a:lnTo>
                  <a:lnTo>
                    <a:pt x="1694624" y="66012"/>
                  </a:lnTo>
                  <a:lnTo>
                    <a:pt x="1697368" y="64428"/>
                  </a:lnTo>
                  <a:cubicBezTo>
                    <a:pt x="1708266" y="58136"/>
                    <a:pt x="1712000" y="44199"/>
                    <a:pt x="1705708" y="33301"/>
                  </a:cubicBezTo>
                  <a:lnTo>
                    <a:pt x="1705709" y="33301"/>
                  </a:lnTo>
                  <a:cubicBezTo>
                    <a:pt x="1702563" y="27852"/>
                    <a:pt x="1697506" y="24194"/>
                    <a:pt x="1691873" y="22685"/>
                  </a:cubicBezTo>
                  <a:cubicBezTo>
                    <a:pt x="1686241" y="21175"/>
                    <a:pt x="1680032" y="21815"/>
                    <a:pt x="1674583" y="24961"/>
                  </a:cubicBezTo>
                  <a:lnTo>
                    <a:pt x="1657012" y="35105"/>
                  </a:lnTo>
                  <a:lnTo>
                    <a:pt x="1656660" y="35109"/>
                  </a:lnTo>
                  <a:lnTo>
                    <a:pt x="1656212" y="35567"/>
                  </a:lnTo>
                  <a:lnTo>
                    <a:pt x="1647356" y="40680"/>
                  </a:lnTo>
                  <a:lnTo>
                    <a:pt x="1655679" y="29833"/>
                  </a:lnTo>
                  <a:cubicBezTo>
                    <a:pt x="1657248" y="23975"/>
                    <a:pt x="1656583" y="17519"/>
                    <a:pt x="1653312" y="11852"/>
                  </a:cubicBezTo>
                  <a:cubicBezTo>
                    <a:pt x="1650040" y="6185"/>
                    <a:pt x="1644781" y="2381"/>
                    <a:pt x="1638923" y="811"/>
                  </a:cubicBezTo>
                  <a:close/>
                </a:path>
              </a:pathLst>
            </a:cu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68242" y="4759406"/>
            <a:ext cx="1412874" cy="1412874"/>
            <a:chOff x="3794517" y="8071640"/>
            <a:chExt cx="1412874" cy="1412874"/>
          </a:xfrm>
        </p:grpSpPr>
        <p:sp>
          <p:nvSpPr>
            <p:cNvPr id="332" name="円/楕円 320"/>
            <p:cNvSpPr/>
            <p:nvPr/>
          </p:nvSpPr>
          <p:spPr>
            <a:xfrm>
              <a:off x="3794517" y="8071640"/>
              <a:ext cx="1412874" cy="141287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34" name="フリーフォーム: 図形 333"/>
            <p:cNvSpPr/>
            <p:nvPr/>
          </p:nvSpPr>
          <p:spPr bwMode="auto">
            <a:xfrm>
              <a:off x="3848353" y="8162839"/>
              <a:ext cx="1301771" cy="1214307"/>
            </a:xfrm>
            <a:custGeom>
              <a:avLst/>
              <a:gdLst>
                <a:gd name="connsiteX0" fmla="*/ 346873 w 1301771"/>
                <a:gd name="connsiteY0" fmla="*/ 72968 h 1214307"/>
                <a:gd name="connsiteX1" fmla="*/ 153193 w 1301771"/>
                <a:gd name="connsiteY1" fmla="*/ 153193 h 1214307"/>
                <a:gd name="connsiteX2" fmla="*/ 153193 w 1301771"/>
                <a:gd name="connsiteY2" fmla="*/ 540553 h 1214307"/>
                <a:gd name="connsiteX3" fmla="*/ 540553 w 1301771"/>
                <a:gd name="connsiteY3" fmla="*/ 540553 h 1214307"/>
                <a:gd name="connsiteX4" fmla="*/ 540553 w 1301771"/>
                <a:gd name="connsiteY4" fmla="*/ 153193 h 1214307"/>
                <a:gd name="connsiteX5" fmla="*/ 346873 w 1301771"/>
                <a:gd name="connsiteY5" fmla="*/ 72968 h 1214307"/>
                <a:gd name="connsiteX6" fmla="*/ 346873 w 1301771"/>
                <a:gd name="connsiteY6" fmla="*/ 0 h 1214307"/>
                <a:gd name="connsiteX7" fmla="*/ 592149 w 1301771"/>
                <a:gd name="connsiteY7" fmla="*/ 101597 h 1214307"/>
                <a:gd name="connsiteX8" fmla="*/ 668347 w 1301771"/>
                <a:gd name="connsiteY8" fmla="*/ 477401 h 1214307"/>
                <a:gd name="connsiteX9" fmla="*/ 612644 w 1301771"/>
                <a:gd name="connsiteY9" fmla="*/ 561287 h 1214307"/>
                <a:gd name="connsiteX10" fmla="*/ 891143 w 1301771"/>
                <a:gd name="connsiteY10" fmla="*/ 839786 h 1214307"/>
                <a:gd name="connsiteX11" fmla="*/ 1003206 w 1301771"/>
                <a:gd name="connsiteY11" fmla="*/ 727723 h 1214307"/>
                <a:gd name="connsiteX12" fmla="*/ 1068694 w 1301771"/>
                <a:gd name="connsiteY12" fmla="*/ 793211 h 1214307"/>
                <a:gd name="connsiteX13" fmla="*/ 956631 w 1301771"/>
                <a:gd name="connsiteY13" fmla="*/ 905274 h 1214307"/>
                <a:gd name="connsiteX14" fmla="*/ 982671 w 1301771"/>
                <a:gd name="connsiteY14" fmla="*/ 931314 h 1214307"/>
                <a:gd name="connsiteX15" fmla="*/ 1049026 w 1301771"/>
                <a:gd name="connsiteY15" fmla="*/ 864959 h 1214307"/>
                <a:gd name="connsiteX16" fmla="*/ 1107175 w 1301771"/>
                <a:gd name="connsiteY16" fmla="*/ 923108 h 1214307"/>
                <a:gd name="connsiteX17" fmla="*/ 1040820 w 1301771"/>
                <a:gd name="connsiteY17" fmla="*/ 989463 h 1214307"/>
                <a:gd name="connsiteX18" fmla="*/ 1066823 w 1301771"/>
                <a:gd name="connsiteY18" fmla="*/ 1015466 h 1214307"/>
                <a:gd name="connsiteX19" fmla="*/ 1178886 w 1301771"/>
                <a:gd name="connsiteY19" fmla="*/ 903403 h 1214307"/>
                <a:gd name="connsiteX20" fmla="*/ 1301771 w 1301771"/>
                <a:gd name="connsiteY20" fmla="*/ 1026288 h 1214307"/>
                <a:gd name="connsiteX21" fmla="*/ 1189709 w 1301771"/>
                <a:gd name="connsiteY21" fmla="*/ 1138351 h 1214307"/>
                <a:gd name="connsiteX22" fmla="*/ 1214308 w 1301771"/>
                <a:gd name="connsiteY22" fmla="*/ 1162951 h 1214307"/>
                <a:gd name="connsiteX23" fmla="*/ 1162952 w 1301771"/>
                <a:gd name="connsiteY23" fmla="*/ 1214307 h 1214307"/>
                <a:gd name="connsiteX24" fmla="*/ 561287 w 1301771"/>
                <a:gd name="connsiteY24" fmla="*/ 612643 h 1214307"/>
                <a:gd name="connsiteX25" fmla="*/ 477401 w 1301771"/>
                <a:gd name="connsiteY25" fmla="*/ 668347 h 1214307"/>
                <a:gd name="connsiteX26" fmla="*/ 101597 w 1301771"/>
                <a:gd name="connsiteY26" fmla="*/ 592149 h 1214307"/>
                <a:gd name="connsiteX27" fmla="*/ 101597 w 1301771"/>
                <a:gd name="connsiteY27" fmla="*/ 101597 h 1214307"/>
                <a:gd name="connsiteX28" fmla="*/ 346873 w 1301771"/>
                <a:gd name="connsiteY28" fmla="*/ 0 h 121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01771" h="1214307">
                  <a:moveTo>
                    <a:pt x="346873" y="72968"/>
                  </a:moveTo>
                  <a:cubicBezTo>
                    <a:pt x="276775" y="72968"/>
                    <a:pt x="206676" y="99710"/>
                    <a:pt x="153193" y="153193"/>
                  </a:cubicBezTo>
                  <a:cubicBezTo>
                    <a:pt x="46226" y="260160"/>
                    <a:pt x="46226" y="433586"/>
                    <a:pt x="153193" y="540553"/>
                  </a:cubicBezTo>
                  <a:cubicBezTo>
                    <a:pt x="260160" y="647520"/>
                    <a:pt x="433586" y="647520"/>
                    <a:pt x="540553" y="540553"/>
                  </a:cubicBezTo>
                  <a:cubicBezTo>
                    <a:pt x="647520" y="433586"/>
                    <a:pt x="647520" y="260160"/>
                    <a:pt x="540553" y="153193"/>
                  </a:cubicBezTo>
                  <a:cubicBezTo>
                    <a:pt x="487069" y="99710"/>
                    <a:pt x="416971" y="72968"/>
                    <a:pt x="346873" y="72968"/>
                  </a:cubicBezTo>
                  <a:close/>
                  <a:moveTo>
                    <a:pt x="346873" y="0"/>
                  </a:moveTo>
                  <a:cubicBezTo>
                    <a:pt x="435645" y="0"/>
                    <a:pt x="524418" y="33866"/>
                    <a:pt x="592149" y="101597"/>
                  </a:cubicBezTo>
                  <a:cubicBezTo>
                    <a:pt x="693746" y="203194"/>
                    <a:pt x="719145" y="352133"/>
                    <a:pt x="668347" y="477401"/>
                  </a:cubicBezTo>
                  <a:lnTo>
                    <a:pt x="612644" y="561287"/>
                  </a:lnTo>
                  <a:lnTo>
                    <a:pt x="891143" y="839786"/>
                  </a:lnTo>
                  <a:lnTo>
                    <a:pt x="1003206" y="727723"/>
                  </a:lnTo>
                  <a:lnTo>
                    <a:pt x="1068694" y="793211"/>
                  </a:lnTo>
                  <a:lnTo>
                    <a:pt x="956631" y="905274"/>
                  </a:lnTo>
                  <a:lnTo>
                    <a:pt x="982671" y="931314"/>
                  </a:lnTo>
                  <a:lnTo>
                    <a:pt x="1049026" y="864959"/>
                  </a:lnTo>
                  <a:lnTo>
                    <a:pt x="1107175" y="923108"/>
                  </a:lnTo>
                  <a:lnTo>
                    <a:pt x="1040820" y="989463"/>
                  </a:lnTo>
                  <a:lnTo>
                    <a:pt x="1066823" y="1015466"/>
                  </a:lnTo>
                  <a:lnTo>
                    <a:pt x="1178886" y="903403"/>
                  </a:lnTo>
                  <a:lnTo>
                    <a:pt x="1301771" y="1026288"/>
                  </a:lnTo>
                  <a:lnTo>
                    <a:pt x="1189709" y="1138351"/>
                  </a:lnTo>
                  <a:lnTo>
                    <a:pt x="1214308" y="1162951"/>
                  </a:lnTo>
                  <a:lnTo>
                    <a:pt x="1162952" y="1214307"/>
                  </a:lnTo>
                  <a:lnTo>
                    <a:pt x="561287" y="612643"/>
                  </a:lnTo>
                  <a:lnTo>
                    <a:pt x="477401" y="668347"/>
                  </a:lnTo>
                  <a:cubicBezTo>
                    <a:pt x="352133" y="719146"/>
                    <a:pt x="203194" y="693746"/>
                    <a:pt x="101597" y="592149"/>
                  </a:cubicBezTo>
                  <a:cubicBezTo>
                    <a:pt x="-33866" y="456687"/>
                    <a:pt x="-33866" y="237059"/>
                    <a:pt x="101597" y="101597"/>
                  </a:cubicBezTo>
                  <a:cubicBezTo>
                    <a:pt x="169328" y="33866"/>
                    <a:pt x="258100" y="0"/>
                    <a:pt x="3468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405829" y="4851818"/>
            <a:ext cx="1418932" cy="1430954"/>
            <a:chOff x="3907103" y="7525610"/>
            <a:chExt cx="1418932" cy="1430954"/>
          </a:xfrm>
        </p:grpSpPr>
        <p:sp>
          <p:nvSpPr>
            <p:cNvPr id="394" name="円/楕円 320"/>
            <p:cNvSpPr/>
            <p:nvPr/>
          </p:nvSpPr>
          <p:spPr>
            <a:xfrm>
              <a:off x="3913161" y="7543690"/>
              <a:ext cx="1412874" cy="141287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 rot="20700000">
              <a:off x="3907103" y="7552045"/>
              <a:ext cx="1359007" cy="1278010"/>
              <a:chOff x="3907103" y="7552045"/>
              <a:chExt cx="1359007" cy="1278010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3907103" y="7552045"/>
                <a:ext cx="1359007" cy="1278010"/>
                <a:chOff x="3907103" y="7552045"/>
                <a:chExt cx="1359007" cy="1278010"/>
              </a:xfrm>
            </p:grpSpPr>
            <p:sp>
              <p:nvSpPr>
                <p:cNvPr id="391" name="フリーフォーム: 図形 390"/>
                <p:cNvSpPr/>
                <p:nvPr/>
              </p:nvSpPr>
              <p:spPr bwMode="auto">
                <a:xfrm>
                  <a:off x="4023414" y="7552045"/>
                  <a:ext cx="1110894" cy="568502"/>
                </a:xfrm>
                <a:custGeom>
                  <a:avLst/>
                  <a:gdLst>
                    <a:gd name="connsiteX0" fmla="*/ 555447 w 1110894"/>
                    <a:gd name="connsiteY0" fmla="*/ 0 h 568502"/>
                    <a:gd name="connsiteX1" fmla="*/ 1110894 w 1110894"/>
                    <a:gd name="connsiteY1" fmla="*/ 568502 h 568502"/>
                    <a:gd name="connsiteX2" fmla="*/ 1036444 w 1110894"/>
                    <a:gd name="connsiteY2" fmla="*/ 568502 h 568502"/>
                    <a:gd name="connsiteX3" fmla="*/ 555447 w 1110894"/>
                    <a:gd name="connsiteY3" fmla="*/ 76200 h 568502"/>
                    <a:gd name="connsiteX4" fmla="*/ 74450 w 1110894"/>
                    <a:gd name="connsiteY4" fmla="*/ 568502 h 568502"/>
                    <a:gd name="connsiteX5" fmla="*/ 0 w 1110894"/>
                    <a:gd name="connsiteY5" fmla="*/ 568502 h 568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0894" h="568502">
                      <a:moveTo>
                        <a:pt x="555447" y="0"/>
                      </a:moveTo>
                      <a:lnTo>
                        <a:pt x="1110894" y="568502"/>
                      </a:lnTo>
                      <a:lnTo>
                        <a:pt x="1036444" y="568502"/>
                      </a:lnTo>
                      <a:lnTo>
                        <a:pt x="555447" y="76200"/>
                      </a:lnTo>
                      <a:lnTo>
                        <a:pt x="74450" y="568502"/>
                      </a:lnTo>
                      <a:lnTo>
                        <a:pt x="0" y="56850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四角形: 角を丸くする 391"/>
                <p:cNvSpPr/>
                <p:nvPr/>
              </p:nvSpPr>
              <p:spPr bwMode="auto">
                <a:xfrm>
                  <a:off x="3907103" y="8054033"/>
                  <a:ext cx="1359007" cy="776022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テキスト ボックス 20"/>
              <p:cNvSpPr txBox="1"/>
              <p:nvPr/>
            </p:nvSpPr>
            <p:spPr>
              <a:xfrm>
                <a:off x="4004312" y="8235167"/>
                <a:ext cx="1164588" cy="38960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CLOSE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93" name="楕円 392"/>
            <p:cNvSpPr/>
            <p:nvPr/>
          </p:nvSpPr>
          <p:spPr bwMode="auto">
            <a:xfrm>
              <a:off x="4322930" y="7525610"/>
              <a:ext cx="238415" cy="238415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楕円 394"/>
            <p:cNvSpPr/>
            <p:nvPr/>
          </p:nvSpPr>
          <p:spPr bwMode="auto">
            <a:xfrm>
              <a:off x="4438739" y="7556877"/>
              <a:ext cx="68176" cy="6817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/>
          <p:cNvGrpSpPr/>
          <p:nvPr/>
        </p:nvGrpSpPr>
        <p:grpSpPr>
          <a:xfrm>
            <a:off x="6019841" y="2944821"/>
            <a:ext cx="1756129" cy="1148717"/>
            <a:chOff x="3780420" y="4018998"/>
            <a:chExt cx="2562067" cy="1675896"/>
          </a:xfrm>
        </p:grpSpPr>
        <p:sp>
          <p:nvSpPr>
            <p:cNvPr id="269" name="楕円 268"/>
            <p:cNvSpPr/>
            <p:nvPr/>
          </p:nvSpPr>
          <p:spPr bwMode="auto">
            <a:xfrm>
              <a:off x="4039104" y="4018998"/>
              <a:ext cx="1675896" cy="167589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0" name="グループ化 269"/>
            <p:cNvGrpSpPr/>
            <p:nvPr/>
          </p:nvGrpSpPr>
          <p:grpSpPr>
            <a:xfrm>
              <a:off x="3780420" y="4194084"/>
              <a:ext cx="2562067" cy="1226010"/>
              <a:chOff x="3780420" y="4194084"/>
              <a:chExt cx="2562067" cy="1226010"/>
            </a:xfrm>
          </p:grpSpPr>
          <p:sp>
            <p:nvSpPr>
              <p:cNvPr id="271" name="正方形/長方形 270"/>
              <p:cNvSpPr/>
              <p:nvPr/>
            </p:nvSpPr>
            <p:spPr bwMode="auto">
              <a:xfrm rot="20538206">
                <a:off x="4743090" y="4802700"/>
                <a:ext cx="1599397" cy="5914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 rot="20538206">
                <a:off x="4633121" y="4746770"/>
                <a:ext cx="1599397" cy="5914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正方形/長方形 272"/>
              <p:cNvSpPr/>
              <p:nvPr/>
            </p:nvSpPr>
            <p:spPr bwMode="auto">
              <a:xfrm rot="20538206">
                <a:off x="4460314" y="4709507"/>
                <a:ext cx="1599397" cy="5914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 74"/>
              <p:cNvSpPr/>
              <p:nvPr/>
            </p:nvSpPr>
            <p:spPr bwMode="auto">
              <a:xfrm>
                <a:off x="3780420" y="4194084"/>
                <a:ext cx="2126508" cy="1226010"/>
              </a:xfrm>
              <a:custGeom>
                <a:avLst/>
                <a:gdLst>
                  <a:gd name="connsiteX0" fmla="*/ 114893 w 2126508"/>
                  <a:gd name="connsiteY0" fmla="*/ 184236 h 1226010"/>
                  <a:gd name="connsiteX1" fmla="*/ 658558 w 2126508"/>
                  <a:gd name="connsiteY1" fmla="*/ 184236 h 1226010"/>
                  <a:gd name="connsiteX2" fmla="*/ 658558 w 2126508"/>
                  <a:gd name="connsiteY2" fmla="*/ 1035115 h 1226010"/>
                  <a:gd name="connsiteX3" fmla="*/ 520174 w 2126508"/>
                  <a:gd name="connsiteY3" fmla="*/ 1035115 h 1226010"/>
                  <a:gd name="connsiteX4" fmla="*/ 329279 w 2126508"/>
                  <a:gd name="connsiteY4" fmla="*/ 1226010 h 1226010"/>
                  <a:gd name="connsiteX5" fmla="*/ 138384 w 2126508"/>
                  <a:gd name="connsiteY5" fmla="*/ 1035115 h 1226010"/>
                  <a:gd name="connsiteX6" fmla="*/ 0 w 2126508"/>
                  <a:gd name="connsiteY6" fmla="*/ 1035115 h 1226010"/>
                  <a:gd name="connsiteX7" fmla="*/ 0 w 2126508"/>
                  <a:gd name="connsiteY7" fmla="*/ 616395 h 1226010"/>
                  <a:gd name="connsiteX8" fmla="*/ 689719 w 2126508"/>
                  <a:gd name="connsiteY8" fmla="*/ 0 h 1226010"/>
                  <a:gd name="connsiteX9" fmla="*/ 766611 w 2126508"/>
                  <a:gd name="connsiteY9" fmla="*/ 0 h 1226010"/>
                  <a:gd name="connsiteX10" fmla="*/ 766611 w 2126508"/>
                  <a:gd name="connsiteY10" fmla="*/ 577868 h 1226010"/>
                  <a:gd name="connsiteX11" fmla="*/ 2126508 w 2126508"/>
                  <a:gd name="connsiteY11" fmla="*/ 577868 h 1226010"/>
                  <a:gd name="connsiteX12" fmla="*/ 2126508 w 2126508"/>
                  <a:gd name="connsiteY12" fmla="*/ 1035115 h 1226010"/>
                  <a:gd name="connsiteX13" fmla="*/ 2004420 w 2126508"/>
                  <a:gd name="connsiteY13" fmla="*/ 1035115 h 1226010"/>
                  <a:gd name="connsiteX14" fmla="*/ 1813525 w 2126508"/>
                  <a:gd name="connsiteY14" fmla="*/ 1226010 h 1226010"/>
                  <a:gd name="connsiteX15" fmla="*/ 1622630 w 2126508"/>
                  <a:gd name="connsiteY15" fmla="*/ 1035115 h 1226010"/>
                  <a:gd name="connsiteX16" fmla="*/ 689719 w 2126508"/>
                  <a:gd name="connsiteY16" fmla="*/ 1035115 h 1226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26508" h="1226010">
                    <a:moveTo>
                      <a:pt x="114893" y="184236"/>
                    </a:moveTo>
                    <a:lnTo>
                      <a:pt x="658558" y="184236"/>
                    </a:lnTo>
                    <a:lnTo>
                      <a:pt x="658558" y="1035115"/>
                    </a:lnTo>
                    <a:lnTo>
                      <a:pt x="520174" y="1035115"/>
                    </a:lnTo>
                    <a:cubicBezTo>
                      <a:pt x="520174" y="1140543"/>
                      <a:pt x="434707" y="1226010"/>
                      <a:pt x="329279" y="1226010"/>
                    </a:cubicBezTo>
                    <a:cubicBezTo>
                      <a:pt x="223851" y="1226010"/>
                      <a:pt x="138384" y="1140543"/>
                      <a:pt x="138384" y="1035115"/>
                    </a:cubicBezTo>
                    <a:lnTo>
                      <a:pt x="0" y="1035115"/>
                    </a:lnTo>
                    <a:lnTo>
                      <a:pt x="0" y="616395"/>
                    </a:lnTo>
                    <a:close/>
                    <a:moveTo>
                      <a:pt x="689719" y="0"/>
                    </a:moveTo>
                    <a:lnTo>
                      <a:pt x="766611" y="0"/>
                    </a:lnTo>
                    <a:lnTo>
                      <a:pt x="766611" y="577868"/>
                    </a:lnTo>
                    <a:lnTo>
                      <a:pt x="2126508" y="577868"/>
                    </a:lnTo>
                    <a:lnTo>
                      <a:pt x="2126508" y="1035115"/>
                    </a:lnTo>
                    <a:lnTo>
                      <a:pt x="2004420" y="1035115"/>
                    </a:lnTo>
                    <a:cubicBezTo>
                      <a:pt x="2004420" y="1140543"/>
                      <a:pt x="1918953" y="1226010"/>
                      <a:pt x="1813525" y="1226010"/>
                    </a:cubicBezTo>
                    <a:cubicBezTo>
                      <a:pt x="1708097" y="1226010"/>
                      <a:pt x="1622630" y="1140543"/>
                      <a:pt x="1622630" y="1035115"/>
                    </a:cubicBezTo>
                    <a:lnTo>
                      <a:pt x="689719" y="10351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正方形/長方形 274"/>
              <p:cNvSpPr/>
              <p:nvPr/>
            </p:nvSpPr>
            <p:spPr bwMode="auto">
              <a:xfrm>
                <a:off x="6173327" y="4632523"/>
                <a:ext cx="16652" cy="29536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波線 279"/>
              <p:cNvSpPr/>
              <p:nvPr/>
            </p:nvSpPr>
            <p:spPr bwMode="auto">
              <a:xfrm rot="5400000">
                <a:off x="6038312" y="4777574"/>
                <a:ext cx="270030" cy="270030"/>
              </a:xfrm>
              <a:prstGeom prst="wav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2" name="グループ化 91"/>
          <p:cNvGrpSpPr/>
          <p:nvPr/>
        </p:nvGrpSpPr>
        <p:grpSpPr>
          <a:xfrm>
            <a:off x="6058117" y="4718344"/>
            <a:ext cx="1727378" cy="1575313"/>
            <a:chOff x="3329339" y="6092948"/>
            <a:chExt cx="1727378" cy="1575313"/>
          </a:xfrm>
        </p:grpSpPr>
        <p:sp>
          <p:nvSpPr>
            <p:cNvPr id="96" name="円/楕円 320"/>
            <p:cNvSpPr/>
            <p:nvPr/>
          </p:nvSpPr>
          <p:spPr>
            <a:xfrm>
              <a:off x="3359753" y="6092948"/>
              <a:ext cx="1575313" cy="1575313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7" name="フリーフォーム: 図形 96"/>
            <p:cNvSpPr/>
            <p:nvPr/>
          </p:nvSpPr>
          <p:spPr bwMode="auto">
            <a:xfrm>
              <a:off x="3329339" y="6463231"/>
              <a:ext cx="1727378" cy="846642"/>
            </a:xfrm>
            <a:custGeom>
              <a:avLst/>
              <a:gdLst>
                <a:gd name="connsiteX0" fmla="*/ 175415 w 1129146"/>
                <a:gd name="connsiteY0" fmla="*/ 158175 h 553430"/>
                <a:gd name="connsiteX1" fmla="*/ 202339 w 1129146"/>
                <a:gd name="connsiteY1" fmla="*/ 185099 h 553430"/>
                <a:gd name="connsiteX2" fmla="*/ 229263 w 1129146"/>
                <a:gd name="connsiteY2" fmla="*/ 158175 h 553430"/>
                <a:gd name="connsiteX3" fmla="*/ 254609 w 1129146"/>
                <a:gd name="connsiteY3" fmla="*/ 183521 h 553430"/>
                <a:gd name="connsiteX4" fmla="*/ 227685 w 1129146"/>
                <a:gd name="connsiteY4" fmla="*/ 210445 h 553430"/>
                <a:gd name="connsiteX5" fmla="*/ 254609 w 1129146"/>
                <a:gd name="connsiteY5" fmla="*/ 237369 h 553430"/>
                <a:gd name="connsiteX6" fmla="*/ 229263 w 1129146"/>
                <a:gd name="connsiteY6" fmla="*/ 262715 h 553430"/>
                <a:gd name="connsiteX7" fmla="*/ 202339 w 1129146"/>
                <a:gd name="connsiteY7" fmla="*/ 235791 h 553430"/>
                <a:gd name="connsiteX8" fmla="*/ 175415 w 1129146"/>
                <a:gd name="connsiteY8" fmla="*/ 262715 h 553430"/>
                <a:gd name="connsiteX9" fmla="*/ 150069 w 1129146"/>
                <a:gd name="connsiteY9" fmla="*/ 237369 h 553430"/>
                <a:gd name="connsiteX10" fmla="*/ 176993 w 1129146"/>
                <a:gd name="connsiteY10" fmla="*/ 210445 h 553430"/>
                <a:gd name="connsiteX11" fmla="*/ 150069 w 1129146"/>
                <a:gd name="connsiteY11" fmla="*/ 183521 h 553430"/>
                <a:gd name="connsiteX12" fmla="*/ 205014 w 1129146"/>
                <a:gd name="connsiteY12" fmla="*/ 142567 h 553430"/>
                <a:gd name="connsiteX13" fmla="*/ 136408 w 1129146"/>
                <a:gd name="connsiteY13" fmla="*/ 211173 h 553430"/>
                <a:gd name="connsiteX14" fmla="*/ 205014 w 1129146"/>
                <a:gd name="connsiteY14" fmla="*/ 279779 h 553430"/>
                <a:gd name="connsiteX15" fmla="*/ 273620 w 1129146"/>
                <a:gd name="connsiteY15" fmla="*/ 211173 h 553430"/>
                <a:gd name="connsiteX16" fmla="*/ 205014 w 1129146"/>
                <a:gd name="connsiteY16" fmla="*/ 142567 h 553430"/>
                <a:gd name="connsiteX17" fmla="*/ 424142 w 1129146"/>
                <a:gd name="connsiteY17" fmla="*/ 127 h 553430"/>
                <a:gd name="connsiteX18" fmla="*/ 508933 w 1129146"/>
                <a:gd name="connsiteY18" fmla="*/ 4821 h 553430"/>
                <a:gd name="connsiteX19" fmla="*/ 813670 w 1129146"/>
                <a:gd name="connsiteY19" fmla="*/ 162001 h 553430"/>
                <a:gd name="connsiteX20" fmla="*/ 774540 w 1129146"/>
                <a:gd name="connsiteY20" fmla="*/ 185804 h 553430"/>
                <a:gd name="connsiteX21" fmla="*/ 809937 w 1129146"/>
                <a:gd name="connsiteY21" fmla="*/ 202858 h 553430"/>
                <a:gd name="connsiteX22" fmla="*/ 892854 w 1129146"/>
                <a:gd name="connsiteY22" fmla="*/ 226137 h 553430"/>
                <a:gd name="connsiteX23" fmla="*/ 905496 w 1129146"/>
                <a:gd name="connsiteY23" fmla="*/ 232575 h 553430"/>
                <a:gd name="connsiteX24" fmla="*/ 935661 w 1129146"/>
                <a:gd name="connsiteY24" fmla="*/ 196260 h 553430"/>
                <a:gd name="connsiteX25" fmla="*/ 1122435 w 1129146"/>
                <a:gd name="connsiteY25" fmla="*/ 118612 h 553430"/>
                <a:gd name="connsiteX26" fmla="*/ 1129146 w 1129146"/>
                <a:gd name="connsiteY26" fmla="*/ 118256 h 553430"/>
                <a:gd name="connsiteX27" fmla="*/ 1071158 w 1129146"/>
                <a:gd name="connsiteY27" fmla="*/ 165715 h 553430"/>
                <a:gd name="connsiteX28" fmla="*/ 1027573 w 1129146"/>
                <a:gd name="connsiteY28" fmla="*/ 230419 h 553430"/>
                <a:gd name="connsiteX29" fmla="*/ 1011321 w 1129146"/>
                <a:gd name="connsiteY29" fmla="*/ 277577 h 553430"/>
                <a:gd name="connsiteX30" fmla="*/ 1027573 w 1129146"/>
                <a:gd name="connsiteY30" fmla="*/ 324734 h 553430"/>
                <a:gd name="connsiteX31" fmla="*/ 1071158 w 1129146"/>
                <a:gd name="connsiteY31" fmla="*/ 389438 h 553430"/>
                <a:gd name="connsiteX32" fmla="*/ 1129145 w 1129146"/>
                <a:gd name="connsiteY32" fmla="*/ 436896 h 553430"/>
                <a:gd name="connsiteX33" fmla="*/ 1122435 w 1129146"/>
                <a:gd name="connsiteY33" fmla="*/ 436540 h 553430"/>
                <a:gd name="connsiteX34" fmla="*/ 935661 w 1129146"/>
                <a:gd name="connsiteY34" fmla="*/ 358892 h 553430"/>
                <a:gd name="connsiteX35" fmla="*/ 905496 w 1129146"/>
                <a:gd name="connsiteY35" fmla="*/ 322579 h 553430"/>
                <a:gd name="connsiteX36" fmla="*/ 892854 w 1129146"/>
                <a:gd name="connsiteY36" fmla="*/ 329017 h 553430"/>
                <a:gd name="connsiteX37" fmla="*/ 809937 w 1129146"/>
                <a:gd name="connsiteY37" fmla="*/ 352295 h 553430"/>
                <a:gd name="connsiteX38" fmla="*/ 784451 w 1129146"/>
                <a:gd name="connsiteY38" fmla="*/ 364574 h 553430"/>
                <a:gd name="connsiteX39" fmla="*/ 831621 w 1129146"/>
                <a:gd name="connsiteY39" fmla="*/ 404951 h 553430"/>
                <a:gd name="connsiteX40" fmla="*/ 687642 w 1129146"/>
                <a:gd name="connsiteY40" fmla="*/ 476288 h 553430"/>
                <a:gd name="connsiteX41" fmla="*/ 686843 w 1129146"/>
                <a:gd name="connsiteY41" fmla="*/ 416729 h 553430"/>
                <a:gd name="connsiteX42" fmla="*/ 679006 w 1129146"/>
                <a:gd name="connsiteY42" fmla="*/ 421199 h 553430"/>
                <a:gd name="connsiteX43" fmla="*/ 416120 w 1129146"/>
                <a:gd name="connsiteY43" fmla="*/ 474253 h 553430"/>
                <a:gd name="connsiteX44" fmla="*/ 359308 w 1129146"/>
                <a:gd name="connsiteY44" fmla="*/ 469235 h 553430"/>
                <a:gd name="connsiteX45" fmla="*/ 365841 w 1129146"/>
                <a:gd name="connsiteY45" fmla="*/ 553430 h 553430"/>
                <a:gd name="connsiteX46" fmla="*/ 213590 w 1129146"/>
                <a:gd name="connsiteY46" fmla="*/ 502064 h 553430"/>
                <a:gd name="connsiteX47" fmla="*/ 259699 w 1129146"/>
                <a:gd name="connsiteY47" fmla="*/ 454701 h 553430"/>
                <a:gd name="connsiteX48" fmla="*/ 178050 w 1129146"/>
                <a:gd name="connsiteY48" fmla="*/ 431771 h 553430"/>
                <a:gd name="connsiteX49" fmla="*/ 23779 w 1129146"/>
                <a:gd name="connsiteY49" fmla="*/ 322328 h 553430"/>
                <a:gd name="connsiteX50" fmla="*/ 0 w 1129146"/>
                <a:gd name="connsiteY50" fmla="*/ 277577 h 553430"/>
                <a:gd name="connsiteX51" fmla="*/ 23779 w 1129146"/>
                <a:gd name="connsiteY51" fmla="*/ 232825 h 553430"/>
                <a:gd name="connsiteX52" fmla="*/ 178050 w 1129146"/>
                <a:gd name="connsiteY52" fmla="*/ 123382 h 553430"/>
                <a:gd name="connsiteX53" fmla="*/ 221887 w 1129146"/>
                <a:gd name="connsiteY53" fmla="*/ 111070 h 553430"/>
                <a:gd name="connsiteX54" fmla="*/ 184402 w 1129146"/>
                <a:gd name="connsiteY54" fmla="*/ 61940 h 553430"/>
                <a:gd name="connsiteX55" fmla="*/ 424142 w 1129146"/>
                <a:gd name="connsiteY55" fmla="*/ 127 h 553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29146" h="553430">
                  <a:moveTo>
                    <a:pt x="175415" y="158175"/>
                  </a:moveTo>
                  <a:lnTo>
                    <a:pt x="202339" y="185099"/>
                  </a:lnTo>
                  <a:lnTo>
                    <a:pt x="229263" y="158175"/>
                  </a:lnTo>
                  <a:lnTo>
                    <a:pt x="254609" y="183521"/>
                  </a:lnTo>
                  <a:lnTo>
                    <a:pt x="227685" y="210445"/>
                  </a:lnTo>
                  <a:lnTo>
                    <a:pt x="254609" y="237369"/>
                  </a:lnTo>
                  <a:lnTo>
                    <a:pt x="229263" y="262715"/>
                  </a:lnTo>
                  <a:lnTo>
                    <a:pt x="202339" y="235791"/>
                  </a:lnTo>
                  <a:lnTo>
                    <a:pt x="175415" y="262715"/>
                  </a:lnTo>
                  <a:lnTo>
                    <a:pt x="150069" y="237369"/>
                  </a:lnTo>
                  <a:lnTo>
                    <a:pt x="176993" y="210445"/>
                  </a:lnTo>
                  <a:lnTo>
                    <a:pt x="150069" y="183521"/>
                  </a:lnTo>
                  <a:close/>
                  <a:moveTo>
                    <a:pt x="205014" y="142567"/>
                  </a:moveTo>
                  <a:cubicBezTo>
                    <a:pt x="167124" y="142567"/>
                    <a:pt x="136408" y="173283"/>
                    <a:pt x="136408" y="211173"/>
                  </a:cubicBezTo>
                  <a:cubicBezTo>
                    <a:pt x="136408" y="249063"/>
                    <a:pt x="167124" y="279779"/>
                    <a:pt x="205014" y="279779"/>
                  </a:cubicBezTo>
                  <a:cubicBezTo>
                    <a:pt x="242904" y="279779"/>
                    <a:pt x="273620" y="249063"/>
                    <a:pt x="273620" y="211173"/>
                  </a:cubicBezTo>
                  <a:cubicBezTo>
                    <a:pt x="273620" y="173283"/>
                    <a:pt x="242904" y="142567"/>
                    <a:pt x="205014" y="142567"/>
                  </a:cubicBezTo>
                  <a:close/>
                  <a:moveTo>
                    <a:pt x="424142" y="127"/>
                  </a:moveTo>
                  <a:cubicBezTo>
                    <a:pt x="452342" y="-477"/>
                    <a:pt x="480720" y="1068"/>
                    <a:pt x="508933" y="4821"/>
                  </a:cubicBezTo>
                  <a:cubicBezTo>
                    <a:pt x="631339" y="21105"/>
                    <a:pt x="740991" y="77662"/>
                    <a:pt x="813670" y="162001"/>
                  </a:cubicBezTo>
                  <a:lnTo>
                    <a:pt x="774540" y="185804"/>
                  </a:lnTo>
                  <a:lnTo>
                    <a:pt x="809937" y="202858"/>
                  </a:lnTo>
                  <a:cubicBezTo>
                    <a:pt x="841070" y="209357"/>
                    <a:pt x="869003" y="217207"/>
                    <a:pt x="892854" y="226137"/>
                  </a:cubicBezTo>
                  <a:lnTo>
                    <a:pt x="905496" y="232575"/>
                  </a:lnTo>
                  <a:lnTo>
                    <a:pt x="935661" y="196260"/>
                  </a:lnTo>
                  <a:cubicBezTo>
                    <a:pt x="980341" y="155404"/>
                    <a:pt x="1046568" y="126739"/>
                    <a:pt x="1122435" y="118612"/>
                  </a:cubicBezTo>
                  <a:lnTo>
                    <a:pt x="1129146" y="118256"/>
                  </a:lnTo>
                  <a:lnTo>
                    <a:pt x="1071158" y="165715"/>
                  </a:lnTo>
                  <a:cubicBezTo>
                    <a:pt x="1053366" y="185133"/>
                    <a:pt x="1038618" y="206900"/>
                    <a:pt x="1027573" y="230419"/>
                  </a:cubicBezTo>
                  <a:lnTo>
                    <a:pt x="1011321" y="277577"/>
                  </a:lnTo>
                  <a:lnTo>
                    <a:pt x="1027573" y="324734"/>
                  </a:lnTo>
                  <a:cubicBezTo>
                    <a:pt x="1038618" y="348254"/>
                    <a:pt x="1053366" y="370020"/>
                    <a:pt x="1071158" y="389438"/>
                  </a:cubicBezTo>
                  <a:lnTo>
                    <a:pt x="1129145" y="436896"/>
                  </a:lnTo>
                  <a:lnTo>
                    <a:pt x="1122435" y="436540"/>
                  </a:lnTo>
                  <a:cubicBezTo>
                    <a:pt x="1046568" y="428413"/>
                    <a:pt x="980341" y="399748"/>
                    <a:pt x="935661" y="358892"/>
                  </a:cubicBezTo>
                  <a:lnTo>
                    <a:pt x="905496" y="322579"/>
                  </a:lnTo>
                  <a:lnTo>
                    <a:pt x="892854" y="329017"/>
                  </a:lnTo>
                  <a:cubicBezTo>
                    <a:pt x="869003" y="337947"/>
                    <a:pt x="841070" y="345797"/>
                    <a:pt x="809937" y="352295"/>
                  </a:cubicBezTo>
                  <a:lnTo>
                    <a:pt x="784451" y="364574"/>
                  </a:lnTo>
                  <a:lnTo>
                    <a:pt x="831621" y="404951"/>
                  </a:lnTo>
                  <a:cubicBezTo>
                    <a:pt x="792223" y="442980"/>
                    <a:pt x="740982" y="468369"/>
                    <a:pt x="687642" y="476288"/>
                  </a:cubicBezTo>
                  <a:lnTo>
                    <a:pt x="686843" y="416729"/>
                  </a:lnTo>
                  <a:lnTo>
                    <a:pt x="679006" y="421199"/>
                  </a:lnTo>
                  <a:cubicBezTo>
                    <a:pt x="606616" y="454432"/>
                    <a:pt x="515331" y="474253"/>
                    <a:pt x="416120" y="474253"/>
                  </a:cubicBezTo>
                  <a:lnTo>
                    <a:pt x="359308" y="469235"/>
                  </a:lnTo>
                  <a:lnTo>
                    <a:pt x="365841" y="553430"/>
                  </a:lnTo>
                  <a:cubicBezTo>
                    <a:pt x="311092" y="552462"/>
                    <a:pt x="256906" y="534182"/>
                    <a:pt x="213590" y="502064"/>
                  </a:cubicBezTo>
                  <a:lnTo>
                    <a:pt x="259699" y="454701"/>
                  </a:lnTo>
                  <a:lnTo>
                    <a:pt x="178050" y="431771"/>
                  </a:lnTo>
                  <a:cubicBezTo>
                    <a:pt x="110091" y="404950"/>
                    <a:pt x="56099" y="366968"/>
                    <a:pt x="23779" y="322328"/>
                  </a:cubicBezTo>
                  <a:lnTo>
                    <a:pt x="0" y="277577"/>
                  </a:lnTo>
                  <a:lnTo>
                    <a:pt x="23779" y="232825"/>
                  </a:lnTo>
                  <a:cubicBezTo>
                    <a:pt x="56099" y="188185"/>
                    <a:pt x="110091" y="150204"/>
                    <a:pt x="178050" y="123382"/>
                  </a:cubicBezTo>
                  <a:lnTo>
                    <a:pt x="221887" y="111070"/>
                  </a:lnTo>
                  <a:lnTo>
                    <a:pt x="184402" y="61940"/>
                  </a:lnTo>
                  <a:cubicBezTo>
                    <a:pt x="256546" y="23085"/>
                    <a:pt x="339543" y="1938"/>
                    <a:pt x="424142" y="12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7969038" y="4718344"/>
            <a:ext cx="1759557" cy="1575313"/>
            <a:chOff x="5240260" y="6092948"/>
            <a:chExt cx="1759557" cy="1575313"/>
          </a:xfrm>
        </p:grpSpPr>
        <p:sp>
          <p:nvSpPr>
            <p:cNvPr id="99" name="円/楕円 320"/>
            <p:cNvSpPr/>
            <p:nvPr/>
          </p:nvSpPr>
          <p:spPr>
            <a:xfrm>
              <a:off x="5302853" y="6092948"/>
              <a:ext cx="1575313" cy="1575313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0" name="フリーフォーム: 図形 99"/>
            <p:cNvSpPr/>
            <p:nvPr/>
          </p:nvSpPr>
          <p:spPr bwMode="auto">
            <a:xfrm rot="5400000">
              <a:off x="5393198" y="5943655"/>
              <a:ext cx="1453682" cy="1759557"/>
            </a:xfrm>
            <a:custGeom>
              <a:avLst/>
              <a:gdLst>
                <a:gd name="connsiteX0" fmla="*/ 1187161 w 1453682"/>
                <a:gd name="connsiteY0" fmla="*/ 969375 h 1759557"/>
                <a:gd name="connsiteX1" fmla="*/ 1187161 w 1453682"/>
                <a:gd name="connsiteY1" fmla="*/ 922674 h 1759557"/>
                <a:gd name="connsiteX2" fmla="*/ 1220477 w 1453682"/>
                <a:gd name="connsiteY2" fmla="*/ 899118 h 1759557"/>
                <a:gd name="connsiteX3" fmla="*/ 1253792 w 1453682"/>
                <a:gd name="connsiteY3" fmla="*/ 895754 h 1759557"/>
                <a:gd name="connsiteX4" fmla="*/ 1453682 w 1453682"/>
                <a:gd name="connsiteY4" fmla="*/ 922674 h 1759557"/>
                <a:gd name="connsiteX5" fmla="*/ 1453682 w 1453682"/>
                <a:gd name="connsiteY5" fmla="*/ 978576 h 1759557"/>
                <a:gd name="connsiteX6" fmla="*/ 1441765 w 1453682"/>
                <a:gd name="connsiteY6" fmla="*/ 988697 h 1759557"/>
                <a:gd name="connsiteX7" fmla="*/ 1199079 w 1453682"/>
                <a:gd name="connsiteY7" fmla="*/ 959253 h 1759557"/>
                <a:gd name="connsiteX8" fmla="*/ 1173956 w 1453682"/>
                <a:gd name="connsiteY8" fmla="*/ 856015 h 1759557"/>
                <a:gd name="connsiteX9" fmla="*/ 1173956 w 1453682"/>
                <a:gd name="connsiteY9" fmla="*/ 809314 h 1759557"/>
                <a:gd name="connsiteX10" fmla="*/ 1207271 w 1453682"/>
                <a:gd name="connsiteY10" fmla="*/ 785759 h 1759557"/>
                <a:gd name="connsiteX11" fmla="*/ 1240586 w 1453682"/>
                <a:gd name="connsiteY11" fmla="*/ 782394 h 1759557"/>
                <a:gd name="connsiteX12" fmla="*/ 1440477 w 1453682"/>
                <a:gd name="connsiteY12" fmla="*/ 809314 h 1759557"/>
                <a:gd name="connsiteX13" fmla="*/ 1440477 w 1453682"/>
                <a:gd name="connsiteY13" fmla="*/ 865216 h 1759557"/>
                <a:gd name="connsiteX14" fmla="*/ 1428560 w 1453682"/>
                <a:gd name="connsiteY14" fmla="*/ 875337 h 1759557"/>
                <a:gd name="connsiteX15" fmla="*/ 1185874 w 1453682"/>
                <a:gd name="connsiteY15" fmla="*/ 845893 h 1759557"/>
                <a:gd name="connsiteX16" fmla="*/ 1109316 w 1453682"/>
                <a:gd name="connsiteY16" fmla="*/ 402154 h 1759557"/>
                <a:gd name="connsiteX17" fmla="*/ 1123060 w 1453682"/>
                <a:gd name="connsiteY17" fmla="*/ 371620 h 1759557"/>
                <a:gd name="connsiteX18" fmla="*/ 1246319 w 1453682"/>
                <a:gd name="connsiteY18" fmla="*/ 211970 h 1759557"/>
                <a:gd name="connsiteX19" fmla="*/ 1294732 w 1453682"/>
                <a:gd name="connsiteY19" fmla="*/ 239921 h 1759557"/>
                <a:gd name="connsiteX20" fmla="*/ 1297538 w 1453682"/>
                <a:gd name="connsiteY20" fmla="*/ 255302 h 1759557"/>
                <a:gd name="connsiteX21" fmla="*/ 1150696 w 1453682"/>
                <a:gd name="connsiteY21" fmla="*/ 450752 h 1759557"/>
                <a:gd name="connsiteX22" fmla="*/ 1153502 w 1453682"/>
                <a:gd name="connsiteY22" fmla="*/ 466135 h 1759557"/>
                <a:gd name="connsiteX23" fmla="*/ 1113058 w 1453682"/>
                <a:gd name="connsiteY23" fmla="*/ 442784 h 1759557"/>
                <a:gd name="connsiteX24" fmla="*/ 1109316 w 1453682"/>
                <a:gd name="connsiteY24" fmla="*/ 402154 h 1759557"/>
                <a:gd name="connsiteX25" fmla="*/ 1063018 w 1453682"/>
                <a:gd name="connsiteY25" fmla="*/ 1483955 h 1759557"/>
                <a:gd name="connsiteX26" fmla="*/ 1086368 w 1453682"/>
                <a:gd name="connsiteY26" fmla="*/ 1443511 h 1759557"/>
                <a:gd name="connsiteX27" fmla="*/ 1126998 w 1453682"/>
                <a:gd name="connsiteY27" fmla="*/ 1439769 h 1759557"/>
                <a:gd name="connsiteX28" fmla="*/ 1157532 w 1453682"/>
                <a:gd name="connsiteY28" fmla="*/ 1453512 h 1759557"/>
                <a:gd name="connsiteX29" fmla="*/ 1317183 w 1453682"/>
                <a:gd name="connsiteY29" fmla="*/ 1576772 h 1759557"/>
                <a:gd name="connsiteX30" fmla="*/ 1289232 w 1453682"/>
                <a:gd name="connsiteY30" fmla="*/ 1625183 h 1759557"/>
                <a:gd name="connsiteX31" fmla="*/ 1273851 w 1453682"/>
                <a:gd name="connsiteY31" fmla="*/ 1627990 h 1759557"/>
                <a:gd name="connsiteX32" fmla="*/ 1078400 w 1453682"/>
                <a:gd name="connsiteY32" fmla="*/ 1481149 h 1759557"/>
                <a:gd name="connsiteX33" fmla="*/ 1017774 w 1453682"/>
                <a:gd name="connsiteY33" fmla="*/ 1588730 h 1759557"/>
                <a:gd name="connsiteX34" fmla="*/ 1041124 w 1453682"/>
                <a:gd name="connsiteY34" fmla="*/ 1548286 h 1759557"/>
                <a:gd name="connsiteX35" fmla="*/ 1081754 w 1453682"/>
                <a:gd name="connsiteY35" fmla="*/ 1544544 h 1759557"/>
                <a:gd name="connsiteX36" fmla="*/ 1112288 w 1453682"/>
                <a:gd name="connsiteY36" fmla="*/ 1558287 h 1759557"/>
                <a:gd name="connsiteX37" fmla="*/ 1271939 w 1453682"/>
                <a:gd name="connsiteY37" fmla="*/ 1681546 h 1759557"/>
                <a:gd name="connsiteX38" fmla="*/ 1243988 w 1453682"/>
                <a:gd name="connsiteY38" fmla="*/ 1729959 h 1759557"/>
                <a:gd name="connsiteX39" fmla="*/ 1228607 w 1453682"/>
                <a:gd name="connsiteY39" fmla="*/ 1732765 h 1759557"/>
                <a:gd name="connsiteX40" fmla="*/ 1033156 w 1453682"/>
                <a:gd name="connsiteY40" fmla="*/ 1585923 h 1759557"/>
                <a:gd name="connsiteX41" fmla="*/ 1004541 w 1453682"/>
                <a:gd name="connsiteY41" fmla="*/ 356911 h 1759557"/>
                <a:gd name="connsiteX42" fmla="*/ 1018285 w 1453682"/>
                <a:gd name="connsiteY42" fmla="*/ 326377 h 1759557"/>
                <a:gd name="connsiteX43" fmla="*/ 1141544 w 1453682"/>
                <a:gd name="connsiteY43" fmla="*/ 166727 h 1759557"/>
                <a:gd name="connsiteX44" fmla="*/ 1189956 w 1453682"/>
                <a:gd name="connsiteY44" fmla="*/ 194678 h 1759557"/>
                <a:gd name="connsiteX45" fmla="*/ 1192763 w 1453682"/>
                <a:gd name="connsiteY45" fmla="*/ 210059 h 1759557"/>
                <a:gd name="connsiteX46" fmla="*/ 1045921 w 1453682"/>
                <a:gd name="connsiteY46" fmla="*/ 405509 h 1759557"/>
                <a:gd name="connsiteX47" fmla="*/ 1048727 w 1453682"/>
                <a:gd name="connsiteY47" fmla="*/ 420892 h 1759557"/>
                <a:gd name="connsiteX48" fmla="*/ 1008283 w 1453682"/>
                <a:gd name="connsiteY48" fmla="*/ 397541 h 1759557"/>
                <a:gd name="connsiteX49" fmla="*/ 1004541 w 1453682"/>
                <a:gd name="connsiteY49" fmla="*/ 356911 h 1759557"/>
                <a:gd name="connsiteX50" fmla="*/ 608616 w 1453682"/>
                <a:gd name="connsiteY50" fmla="*/ 1459027 h 1759557"/>
                <a:gd name="connsiteX51" fmla="*/ 649805 w 1453682"/>
                <a:gd name="connsiteY51" fmla="*/ 1417838 h 1759557"/>
                <a:gd name="connsiteX52" fmla="*/ 608616 w 1453682"/>
                <a:gd name="connsiteY52" fmla="*/ 1376650 h 1759557"/>
                <a:gd name="connsiteX53" fmla="*/ 647391 w 1453682"/>
                <a:gd name="connsiteY53" fmla="*/ 1337875 h 1759557"/>
                <a:gd name="connsiteX54" fmla="*/ 688579 w 1453682"/>
                <a:gd name="connsiteY54" fmla="*/ 1379064 h 1759557"/>
                <a:gd name="connsiteX55" fmla="*/ 729768 w 1453682"/>
                <a:gd name="connsiteY55" fmla="*/ 1337875 h 1759557"/>
                <a:gd name="connsiteX56" fmla="*/ 768542 w 1453682"/>
                <a:gd name="connsiteY56" fmla="*/ 1376650 h 1759557"/>
                <a:gd name="connsiteX57" fmla="*/ 727354 w 1453682"/>
                <a:gd name="connsiteY57" fmla="*/ 1417838 h 1759557"/>
                <a:gd name="connsiteX58" fmla="*/ 768542 w 1453682"/>
                <a:gd name="connsiteY58" fmla="*/ 1459027 h 1759557"/>
                <a:gd name="connsiteX59" fmla="*/ 729768 w 1453682"/>
                <a:gd name="connsiteY59" fmla="*/ 1497801 h 1759557"/>
                <a:gd name="connsiteX60" fmla="*/ 688579 w 1453682"/>
                <a:gd name="connsiteY60" fmla="*/ 1456613 h 1759557"/>
                <a:gd name="connsiteX61" fmla="*/ 647391 w 1453682"/>
                <a:gd name="connsiteY61" fmla="*/ 1497801 h 1759557"/>
                <a:gd name="connsiteX62" fmla="*/ 584739 w 1453682"/>
                <a:gd name="connsiteY62" fmla="*/ 1413746 h 1759557"/>
                <a:gd name="connsiteX63" fmla="*/ 689693 w 1453682"/>
                <a:gd name="connsiteY63" fmla="*/ 1518700 h 1759557"/>
                <a:gd name="connsiteX64" fmla="*/ 794647 w 1453682"/>
                <a:gd name="connsiteY64" fmla="*/ 1413746 h 1759557"/>
                <a:gd name="connsiteX65" fmla="*/ 689693 w 1453682"/>
                <a:gd name="connsiteY65" fmla="*/ 1308792 h 1759557"/>
                <a:gd name="connsiteX66" fmla="*/ 584739 w 1453682"/>
                <a:gd name="connsiteY66" fmla="*/ 1413746 h 1759557"/>
                <a:gd name="connsiteX67" fmla="*/ 366833 w 1453682"/>
                <a:gd name="connsiteY67" fmla="*/ 1078522 h 1759557"/>
                <a:gd name="connsiteX68" fmla="*/ 374014 w 1453682"/>
                <a:gd name="connsiteY68" fmla="*/ 948808 h 1759557"/>
                <a:gd name="connsiteX69" fmla="*/ 614469 w 1453682"/>
                <a:gd name="connsiteY69" fmla="*/ 482618 h 1759557"/>
                <a:gd name="connsiteX70" fmla="*/ 650883 w 1453682"/>
                <a:gd name="connsiteY70" fmla="*/ 542479 h 1759557"/>
                <a:gd name="connsiteX71" fmla="*/ 676973 w 1453682"/>
                <a:gd name="connsiteY71" fmla="*/ 488329 h 1759557"/>
                <a:gd name="connsiteX72" fmla="*/ 712585 w 1453682"/>
                <a:gd name="connsiteY72" fmla="*/ 361482 h 1759557"/>
                <a:gd name="connsiteX73" fmla="*/ 722434 w 1453682"/>
                <a:gd name="connsiteY73" fmla="*/ 342142 h 1759557"/>
                <a:gd name="connsiteX74" fmla="*/ 666879 w 1453682"/>
                <a:gd name="connsiteY74" fmla="*/ 295995 h 1759557"/>
                <a:gd name="connsiteX75" fmla="*/ 548092 w 1453682"/>
                <a:gd name="connsiteY75" fmla="*/ 10266 h 1759557"/>
                <a:gd name="connsiteX76" fmla="*/ 547548 w 1453682"/>
                <a:gd name="connsiteY76" fmla="*/ 0 h 1759557"/>
                <a:gd name="connsiteX77" fmla="*/ 620151 w 1453682"/>
                <a:gd name="connsiteY77" fmla="*/ 88710 h 1759557"/>
                <a:gd name="connsiteX78" fmla="*/ 719136 w 1453682"/>
                <a:gd name="connsiteY78" fmla="*/ 155387 h 1759557"/>
                <a:gd name="connsiteX79" fmla="*/ 791278 w 1453682"/>
                <a:gd name="connsiteY79" fmla="*/ 180250 h 1759557"/>
                <a:gd name="connsiteX80" fmla="*/ 863420 w 1453682"/>
                <a:gd name="connsiteY80" fmla="*/ 155387 h 1759557"/>
                <a:gd name="connsiteX81" fmla="*/ 962404 w 1453682"/>
                <a:gd name="connsiteY81" fmla="*/ 88710 h 1759557"/>
                <a:gd name="connsiteX82" fmla="*/ 1035006 w 1453682"/>
                <a:gd name="connsiteY82" fmla="*/ 1 h 1759557"/>
                <a:gd name="connsiteX83" fmla="*/ 1034461 w 1453682"/>
                <a:gd name="connsiteY83" fmla="*/ 10266 h 1759557"/>
                <a:gd name="connsiteX84" fmla="*/ 915675 w 1453682"/>
                <a:gd name="connsiteY84" fmla="*/ 295995 h 1759557"/>
                <a:gd name="connsiteX85" fmla="*/ 860123 w 1453682"/>
                <a:gd name="connsiteY85" fmla="*/ 342142 h 1759557"/>
                <a:gd name="connsiteX86" fmla="*/ 869972 w 1453682"/>
                <a:gd name="connsiteY86" fmla="*/ 361482 h 1759557"/>
                <a:gd name="connsiteX87" fmla="*/ 905583 w 1453682"/>
                <a:gd name="connsiteY87" fmla="*/ 488329 h 1759557"/>
                <a:gd name="connsiteX88" fmla="*/ 924367 w 1453682"/>
                <a:gd name="connsiteY88" fmla="*/ 527317 h 1759557"/>
                <a:gd name="connsiteX89" fmla="*/ 986136 w 1453682"/>
                <a:gd name="connsiteY89" fmla="*/ 455156 h 1759557"/>
                <a:gd name="connsiteX90" fmla="*/ 1095268 w 1453682"/>
                <a:gd name="connsiteY90" fmla="*/ 675417 h 1759557"/>
                <a:gd name="connsiteX91" fmla="*/ 1004154 w 1453682"/>
                <a:gd name="connsiteY91" fmla="*/ 676639 h 1759557"/>
                <a:gd name="connsiteX92" fmla="*/ 1010993 w 1453682"/>
                <a:gd name="connsiteY92" fmla="*/ 688628 h 1759557"/>
                <a:gd name="connsiteX93" fmla="*/ 1092155 w 1453682"/>
                <a:gd name="connsiteY93" fmla="*/ 1090794 h 1759557"/>
                <a:gd name="connsiteX94" fmla="*/ 1084479 w 1453682"/>
                <a:gd name="connsiteY94" fmla="*/ 1177706 h 1759557"/>
                <a:gd name="connsiteX95" fmla="*/ 1213281 w 1453682"/>
                <a:gd name="connsiteY95" fmla="*/ 1167711 h 1759557"/>
                <a:gd name="connsiteX96" fmla="*/ 1134701 w 1453682"/>
                <a:gd name="connsiteY96" fmla="*/ 1400626 h 1759557"/>
                <a:gd name="connsiteX97" fmla="*/ 1062244 w 1453682"/>
                <a:gd name="connsiteY97" fmla="*/ 1330088 h 1759557"/>
                <a:gd name="connsiteX98" fmla="*/ 1027166 w 1453682"/>
                <a:gd name="connsiteY98" fmla="*/ 1454996 h 1759557"/>
                <a:gd name="connsiteX99" fmla="*/ 859739 w 1453682"/>
                <a:gd name="connsiteY99" fmla="*/ 1691001 h 1759557"/>
                <a:gd name="connsiteX100" fmla="*/ 791278 w 1453682"/>
                <a:gd name="connsiteY100" fmla="*/ 1727378 h 1759557"/>
                <a:gd name="connsiteX101" fmla="*/ 722816 w 1453682"/>
                <a:gd name="connsiteY101" fmla="*/ 1691001 h 1759557"/>
                <a:gd name="connsiteX102" fmla="*/ 555390 w 1453682"/>
                <a:gd name="connsiteY102" fmla="*/ 1454996 h 1759557"/>
                <a:gd name="connsiteX103" fmla="*/ 536555 w 1453682"/>
                <a:gd name="connsiteY103" fmla="*/ 1387933 h 1759557"/>
                <a:gd name="connsiteX104" fmla="*/ 461395 w 1453682"/>
                <a:gd name="connsiteY104" fmla="*/ 1445278 h 1759557"/>
                <a:gd name="connsiteX105" fmla="*/ 366833 w 1453682"/>
                <a:gd name="connsiteY105" fmla="*/ 1078522 h 1759557"/>
                <a:gd name="connsiteX106" fmla="*/ 351001 w 1453682"/>
                <a:gd name="connsiteY106" fmla="*/ 1695576 h 1759557"/>
                <a:gd name="connsiteX107" fmla="*/ 364746 w 1453682"/>
                <a:gd name="connsiteY107" fmla="*/ 1665042 h 1759557"/>
                <a:gd name="connsiteX108" fmla="*/ 488004 w 1453682"/>
                <a:gd name="connsiteY108" fmla="*/ 1505392 h 1759557"/>
                <a:gd name="connsiteX109" fmla="*/ 536417 w 1453682"/>
                <a:gd name="connsiteY109" fmla="*/ 1533343 h 1759557"/>
                <a:gd name="connsiteX110" fmla="*/ 539223 w 1453682"/>
                <a:gd name="connsiteY110" fmla="*/ 1548724 h 1759557"/>
                <a:gd name="connsiteX111" fmla="*/ 392381 w 1453682"/>
                <a:gd name="connsiteY111" fmla="*/ 1744175 h 1759557"/>
                <a:gd name="connsiteX112" fmla="*/ 395188 w 1453682"/>
                <a:gd name="connsiteY112" fmla="*/ 1759557 h 1759557"/>
                <a:gd name="connsiteX113" fmla="*/ 354744 w 1453682"/>
                <a:gd name="connsiteY113" fmla="*/ 1736206 h 1759557"/>
                <a:gd name="connsiteX114" fmla="*/ 351001 w 1453682"/>
                <a:gd name="connsiteY114" fmla="*/ 1695576 h 1759557"/>
                <a:gd name="connsiteX115" fmla="*/ 295087 w 1453682"/>
                <a:gd name="connsiteY115" fmla="*/ 221986 h 1759557"/>
                <a:gd name="connsiteX116" fmla="*/ 318437 w 1453682"/>
                <a:gd name="connsiteY116" fmla="*/ 181543 h 1759557"/>
                <a:gd name="connsiteX117" fmla="*/ 359067 w 1453682"/>
                <a:gd name="connsiteY117" fmla="*/ 177800 h 1759557"/>
                <a:gd name="connsiteX118" fmla="*/ 389601 w 1453682"/>
                <a:gd name="connsiteY118" fmla="*/ 191544 h 1759557"/>
                <a:gd name="connsiteX119" fmla="*/ 549251 w 1453682"/>
                <a:gd name="connsiteY119" fmla="*/ 314803 h 1759557"/>
                <a:gd name="connsiteX120" fmla="*/ 521301 w 1453682"/>
                <a:gd name="connsiteY120" fmla="*/ 363215 h 1759557"/>
                <a:gd name="connsiteX121" fmla="*/ 505920 w 1453682"/>
                <a:gd name="connsiteY121" fmla="*/ 366022 h 1759557"/>
                <a:gd name="connsiteX122" fmla="*/ 310469 w 1453682"/>
                <a:gd name="connsiteY122" fmla="*/ 219180 h 1759557"/>
                <a:gd name="connsiteX123" fmla="*/ 249843 w 1453682"/>
                <a:gd name="connsiteY123" fmla="*/ 326761 h 1759557"/>
                <a:gd name="connsiteX124" fmla="*/ 273193 w 1453682"/>
                <a:gd name="connsiteY124" fmla="*/ 286317 h 1759557"/>
                <a:gd name="connsiteX125" fmla="*/ 313823 w 1453682"/>
                <a:gd name="connsiteY125" fmla="*/ 282575 h 1759557"/>
                <a:gd name="connsiteX126" fmla="*/ 344357 w 1453682"/>
                <a:gd name="connsiteY126" fmla="*/ 296319 h 1759557"/>
                <a:gd name="connsiteX127" fmla="*/ 504007 w 1453682"/>
                <a:gd name="connsiteY127" fmla="*/ 419578 h 1759557"/>
                <a:gd name="connsiteX128" fmla="*/ 476056 w 1453682"/>
                <a:gd name="connsiteY128" fmla="*/ 467990 h 1759557"/>
                <a:gd name="connsiteX129" fmla="*/ 460675 w 1453682"/>
                <a:gd name="connsiteY129" fmla="*/ 470797 h 1759557"/>
                <a:gd name="connsiteX130" fmla="*/ 265225 w 1453682"/>
                <a:gd name="connsiteY130" fmla="*/ 323954 h 1759557"/>
                <a:gd name="connsiteX131" fmla="*/ 246227 w 1453682"/>
                <a:gd name="connsiteY131" fmla="*/ 1650333 h 1759557"/>
                <a:gd name="connsiteX132" fmla="*/ 259970 w 1453682"/>
                <a:gd name="connsiteY132" fmla="*/ 1619799 h 1759557"/>
                <a:gd name="connsiteX133" fmla="*/ 383229 w 1453682"/>
                <a:gd name="connsiteY133" fmla="*/ 1460148 h 1759557"/>
                <a:gd name="connsiteX134" fmla="*/ 431641 w 1453682"/>
                <a:gd name="connsiteY134" fmla="*/ 1488099 h 1759557"/>
                <a:gd name="connsiteX135" fmla="*/ 434448 w 1453682"/>
                <a:gd name="connsiteY135" fmla="*/ 1503480 h 1759557"/>
                <a:gd name="connsiteX136" fmla="*/ 287606 w 1453682"/>
                <a:gd name="connsiteY136" fmla="*/ 1698930 h 1759557"/>
                <a:gd name="connsiteX137" fmla="*/ 290413 w 1453682"/>
                <a:gd name="connsiteY137" fmla="*/ 1714313 h 1759557"/>
                <a:gd name="connsiteX138" fmla="*/ 249968 w 1453682"/>
                <a:gd name="connsiteY138" fmla="*/ 1690962 h 1759557"/>
                <a:gd name="connsiteX139" fmla="*/ 246227 w 1453682"/>
                <a:gd name="connsiteY139" fmla="*/ 1650333 h 1759557"/>
                <a:gd name="connsiteX140" fmla="*/ 13205 w 1453682"/>
                <a:gd name="connsiteY140" fmla="*/ 957469 h 1759557"/>
                <a:gd name="connsiteX141" fmla="*/ 13205 w 1453682"/>
                <a:gd name="connsiteY141" fmla="*/ 910768 h 1759557"/>
                <a:gd name="connsiteX142" fmla="*/ 46521 w 1453682"/>
                <a:gd name="connsiteY142" fmla="*/ 887212 h 1759557"/>
                <a:gd name="connsiteX143" fmla="*/ 79836 w 1453682"/>
                <a:gd name="connsiteY143" fmla="*/ 883848 h 1759557"/>
                <a:gd name="connsiteX144" fmla="*/ 279726 w 1453682"/>
                <a:gd name="connsiteY144" fmla="*/ 910768 h 1759557"/>
                <a:gd name="connsiteX145" fmla="*/ 279726 w 1453682"/>
                <a:gd name="connsiteY145" fmla="*/ 966670 h 1759557"/>
                <a:gd name="connsiteX146" fmla="*/ 267809 w 1453682"/>
                <a:gd name="connsiteY146" fmla="*/ 976791 h 1759557"/>
                <a:gd name="connsiteX147" fmla="*/ 25123 w 1453682"/>
                <a:gd name="connsiteY147" fmla="*/ 947347 h 1759557"/>
                <a:gd name="connsiteX148" fmla="*/ 0 w 1453682"/>
                <a:gd name="connsiteY148" fmla="*/ 844109 h 1759557"/>
                <a:gd name="connsiteX149" fmla="*/ 0 w 1453682"/>
                <a:gd name="connsiteY149" fmla="*/ 797408 h 1759557"/>
                <a:gd name="connsiteX150" fmla="*/ 33315 w 1453682"/>
                <a:gd name="connsiteY150" fmla="*/ 773853 h 1759557"/>
                <a:gd name="connsiteX151" fmla="*/ 66630 w 1453682"/>
                <a:gd name="connsiteY151" fmla="*/ 770488 h 1759557"/>
                <a:gd name="connsiteX152" fmla="*/ 266521 w 1453682"/>
                <a:gd name="connsiteY152" fmla="*/ 797408 h 1759557"/>
                <a:gd name="connsiteX153" fmla="*/ 266521 w 1453682"/>
                <a:gd name="connsiteY153" fmla="*/ 853310 h 1759557"/>
                <a:gd name="connsiteX154" fmla="*/ 254604 w 1453682"/>
                <a:gd name="connsiteY154" fmla="*/ 863431 h 1759557"/>
                <a:gd name="connsiteX155" fmla="*/ 11918 w 1453682"/>
                <a:gd name="connsiteY155" fmla="*/ 833987 h 17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453682" h="1759557">
                  <a:moveTo>
                    <a:pt x="1187161" y="969375"/>
                  </a:moveTo>
                  <a:lnTo>
                    <a:pt x="1187161" y="922674"/>
                  </a:lnTo>
                  <a:cubicBezTo>
                    <a:pt x="1198266" y="910709"/>
                    <a:pt x="1209371" y="903232"/>
                    <a:pt x="1220477" y="899118"/>
                  </a:cubicBezTo>
                  <a:cubicBezTo>
                    <a:pt x="1231582" y="895006"/>
                    <a:pt x="1242687" y="894258"/>
                    <a:pt x="1253792" y="895754"/>
                  </a:cubicBezTo>
                  <a:cubicBezTo>
                    <a:pt x="1320422" y="904727"/>
                    <a:pt x="1387052" y="994461"/>
                    <a:pt x="1453682" y="922674"/>
                  </a:cubicBezTo>
                  <a:lnTo>
                    <a:pt x="1453682" y="978576"/>
                  </a:lnTo>
                  <a:lnTo>
                    <a:pt x="1441765" y="988697"/>
                  </a:lnTo>
                  <a:cubicBezTo>
                    <a:pt x="1360869" y="1043005"/>
                    <a:pt x="1279975" y="904945"/>
                    <a:pt x="1199079" y="959253"/>
                  </a:cubicBezTo>
                  <a:close/>
                  <a:moveTo>
                    <a:pt x="1173956" y="856015"/>
                  </a:moveTo>
                  <a:lnTo>
                    <a:pt x="1173956" y="809314"/>
                  </a:lnTo>
                  <a:cubicBezTo>
                    <a:pt x="1185061" y="797350"/>
                    <a:pt x="1196166" y="789872"/>
                    <a:pt x="1207271" y="785759"/>
                  </a:cubicBezTo>
                  <a:cubicBezTo>
                    <a:pt x="1218377" y="781646"/>
                    <a:pt x="1229482" y="780898"/>
                    <a:pt x="1240586" y="782394"/>
                  </a:cubicBezTo>
                  <a:cubicBezTo>
                    <a:pt x="1307217" y="791368"/>
                    <a:pt x="1373847" y="881102"/>
                    <a:pt x="1440477" y="809314"/>
                  </a:cubicBezTo>
                  <a:lnTo>
                    <a:pt x="1440477" y="865216"/>
                  </a:lnTo>
                  <a:lnTo>
                    <a:pt x="1428560" y="875337"/>
                  </a:lnTo>
                  <a:cubicBezTo>
                    <a:pt x="1347664" y="929645"/>
                    <a:pt x="1266770" y="791585"/>
                    <a:pt x="1185874" y="845893"/>
                  </a:cubicBezTo>
                  <a:close/>
                  <a:moveTo>
                    <a:pt x="1109316" y="402154"/>
                  </a:moveTo>
                  <a:cubicBezTo>
                    <a:pt x="1111307" y="390481"/>
                    <a:pt x="1116212" y="380489"/>
                    <a:pt x="1123060" y="371620"/>
                  </a:cubicBezTo>
                  <a:cubicBezTo>
                    <a:pt x="1164146" y="318404"/>
                    <a:pt x="1275174" y="305567"/>
                    <a:pt x="1246319" y="211970"/>
                  </a:cubicBezTo>
                  <a:lnTo>
                    <a:pt x="1294732" y="239921"/>
                  </a:lnTo>
                  <a:lnTo>
                    <a:pt x="1297538" y="255302"/>
                  </a:lnTo>
                  <a:cubicBezTo>
                    <a:pt x="1304123" y="352514"/>
                    <a:pt x="1144111" y="353541"/>
                    <a:pt x="1150696" y="450752"/>
                  </a:cubicBezTo>
                  <a:lnTo>
                    <a:pt x="1153502" y="466135"/>
                  </a:lnTo>
                  <a:lnTo>
                    <a:pt x="1113058" y="442784"/>
                  </a:lnTo>
                  <a:cubicBezTo>
                    <a:pt x="1108249" y="427184"/>
                    <a:pt x="1107326" y="413828"/>
                    <a:pt x="1109316" y="402154"/>
                  </a:cubicBezTo>
                  <a:close/>
                  <a:moveTo>
                    <a:pt x="1063018" y="1483955"/>
                  </a:moveTo>
                  <a:lnTo>
                    <a:pt x="1086368" y="1443511"/>
                  </a:lnTo>
                  <a:cubicBezTo>
                    <a:pt x="1101968" y="1438702"/>
                    <a:pt x="1115324" y="1437778"/>
                    <a:pt x="1126998" y="1439769"/>
                  </a:cubicBezTo>
                  <a:cubicBezTo>
                    <a:pt x="1138671" y="1441759"/>
                    <a:pt x="1148664" y="1446664"/>
                    <a:pt x="1157532" y="1453512"/>
                  </a:cubicBezTo>
                  <a:cubicBezTo>
                    <a:pt x="1210750" y="1494599"/>
                    <a:pt x="1223586" y="1605626"/>
                    <a:pt x="1317183" y="1576772"/>
                  </a:cubicBezTo>
                  <a:lnTo>
                    <a:pt x="1289232" y="1625183"/>
                  </a:lnTo>
                  <a:lnTo>
                    <a:pt x="1273851" y="1627990"/>
                  </a:lnTo>
                  <a:cubicBezTo>
                    <a:pt x="1176639" y="1634575"/>
                    <a:pt x="1175612" y="1474563"/>
                    <a:pt x="1078400" y="1481149"/>
                  </a:cubicBezTo>
                  <a:close/>
                  <a:moveTo>
                    <a:pt x="1017774" y="1588730"/>
                  </a:moveTo>
                  <a:lnTo>
                    <a:pt x="1041124" y="1548286"/>
                  </a:lnTo>
                  <a:cubicBezTo>
                    <a:pt x="1056724" y="1543477"/>
                    <a:pt x="1070080" y="1542553"/>
                    <a:pt x="1081754" y="1544544"/>
                  </a:cubicBezTo>
                  <a:cubicBezTo>
                    <a:pt x="1093428" y="1546535"/>
                    <a:pt x="1103419" y="1551440"/>
                    <a:pt x="1112288" y="1558287"/>
                  </a:cubicBezTo>
                  <a:cubicBezTo>
                    <a:pt x="1165505" y="1599374"/>
                    <a:pt x="1178342" y="1710401"/>
                    <a:pt x="1271939" y="1681546"/>
                  </a:cubicBezTo>
                  <a:lnTo>
                    <a:pt x="1243988" y="1729959"/>
                  </a:lnTo>
                  <a:lnTo>
                    <a:pt x="1228607" y="1732765"/>
                  </a:lnTo>
                  <a:cubicBezTo>
                    <a:pt x="1131394" y="1739349"/>
                    <a:pt x="1130368" y="1579339"/>
                    <a:pt x="1033156" y="1585923"/>
                  </a:cubicBezTo>
                  <a:close/>
                  <a:moveTo>
                    <a:pt x="1004541" y="356911"/>
                  </a:moveTo>
                  <a:cubicBezTo>
                    <a:pt x="1006532" y="345238"/>
                    <a:pt x="1011437" y="335247"/>
                    <a:pt x="1018285" y="326377"/>
                  </a:cubicBezTo>
                  <a:cubicBezTo>
                    <a:pt x="1059371" y="273161"/>
                    <a:pt x="1170398" y="260324"/>
                    <a:pt x="1141544" y="166727"/>
                  </a:cubicBezTo>
                  <a:lnTo>
                    <a:pt x="1189956" y="194678"/>
                  </a:lnTo>
                  <a:lnTo>
                    <a:pt x="1192763" y="210059"/>
                  </a:lnTo>
                  <a:cubicBezTo>
                    <a:pt x="1199347" y="307271"/>
                    <a:pt x="1039336" y="308298"/>
                    <a:pt x="1045921" y="405509"/>
                  </a:cubicBezTo>
                  <a:lnTo>
                    <a:pt x="1048727" y="420892"/>
                  </a:lnTo>
                  <a:lnTo>
                    <a:pt x="1008283" y="397541"/>
                  </a:lnTo>
                  <a:cubicBezTo>
                    <a:pt x="1003474" y="381942"/>
                    <a:pt x="1002551" y="368585"/>
                    <a:pt x="1004541" y="356911"/>
                  </a:cubicBezTo>
                  <a:close/>
                  <a:moveTo>
                    <a:pt x="608616" y="1459027"/>
                  </a:moveTo>
                  <a:lnTo>
                    <a:pt x="649805" y="1417838"/>
                  </a:lnTo>
                  <a:lnTo>
                    <a:pt x="608616" y="1376650"/>
                  </a:lnTo>
                  <a:lnTo>
                    <a:pt x="647391" y="1337875"/>
                  </a:lnTo>
                  <a:lnTo>
                    <a:pt x="688579" y="1379064"/>
                  </a:lnTo>
                  <a:lnTo>
                    <a:pt x="729768" y="1337875"/>
                  </a:lnTo>
                  <a:lnTo>
                    <a:pt x="768542" y="1376650"/>
                  </a:lnTo>
                  <a:lnTo>
                    <a:pt x="727354" y="1417838"/>
                  </a:lnTo>
                  <a:lnTo>
                    <a:pt x="768542" y="1459027"/>
                  </a:lnTo>
                  <a:lnTo>
                    <a:pt x="729768" y="1497801"/>
                  </a:lnTo>
                  <a:lnTo>
                    <a:pt x="688579" y="1456613"/>
                  </a:lnTo>
                  <a:lnTo>
                    <a:pt x="647391" y="1497801"/>
                  </a:lnTo>
                  <a:close/>
                  <a:moveTo>
                    <a:pt x="584739" y="1413746"/>
                  </a:moveTo>
                  <a:cubicBezTo>
                    <a:pt x="584739" y="1471710"/>
                    <a:pt x="631729" y="1518700"/>
                    <a:pt x="689693" y="1518700"/>
                  </a:cubicBezTo>
                  <a:cubicBezTo>
                    <a:pt x="747657" y="1518700"/>
                    <a:pt x="794647" y="1471710"/>
                    <a:pt x="794647" y="1413746"/>
                  </a:cubicBezTo>
                  <a:cubicBezTo>
                    <a:pt x="794647" y="1355781"/>
                    <a:pt x="747657" y="1308792"/>
                    <a:pt x="689693" y="1308792"/>
                  </a:cubicBezTo>
                  <a:cubicBezTo>
                    <a:pt x="631729" y="1308792"/>
                    <a:pt x="584739" y="1355781"/>
                    <a:pt x="584739" y="1413746"/>
                  </a:cubicBezTo>
                  <a:close/>
                  <a:moveTo>
                    <a:pt x="366833" y="1078522"/>
                  </a:moveTo>
                  <a:cubicBezTo>
                    <a:pt x="365909" y="1035381"/>
                    <a:pt x="368273" y="991968"/>
                    <a:pt x="374014" y="948808"/>
                  </a:cubicBezTo>
                  <a:cubicBezTo>
                    <a:pt x="398925" y="761550"/>
                    <a:pt x="485447" y="593803"/>
                    <a:pt x="614469" y="482618"/>
                  </a:cubicBezTo>
                  <a:lnTo>
                    <a:pt x="650883" y="542479"/>
                  </a:lnTo>
                  <a:lnTo>
                    <a:pt x="676973" y="488329"/>
                  </a:lnTo>
                  <a:cubicBezTo>
                    <a:pt x="686915" y="440701"/>
                    <a:pt x="698924" y="397969"/>
                    <a:pt x="712585" y="361482"/>
                  </a:cubicBezTo>
                  <a:lnTo>
                    <a:pt x="722434" y="342142"/>
                  </a:lnTo>
                  <a:lnTo>
                    <a:pt x="666879" y="295995"/>
                  </a:lnTo>
                  <a:cubicBezTo>
                    <a:pt x="604377" y="227643"/>
                    <a:pt x="560525" y="126328"/>
                    <a:pt x="548092" y="10266"/>
                  </a:cubicBezTo>
                  <a:lnTo>
                    <a:pt x="547548" y="0"/>
                  </a:lnTo>
                  <a:lnTo>
                    <a:pt x="620151" y="88710"/>
                  </a:lnTo>
                  <a:cubicBezTo>
                    <a:pt x="649857" y="115929"/>
                    <a:pt x="683156" y="138490"/>
                    <a:pt x="719136" y="155387"/>
                  </a:cubicBezTo>
                  <a:lnTo>
                    <a:pt x="791278" y="180250"/>
                  </a:lnTo>
                  <a:lnTo>
                    <a:pt x="863420" y="155387"/>
                  </a:lnTo>
                  <a:cubicBezTo>
                    <a:pt x="899401" y="138490"/>
                    <a:pt x="932699" y="115929"/>
                    <a:pt x="962404" y="88710"/>
                  </a:cubicBezTo>
                  <a:lnTo>
                    <a:pt x="1035006" y="1"/>
                  </a:lnTo>
                  <a:lnTo>
                    <a:pt x="1034461" y="10266"/>
                  </a:lnTo>
                  <a:cubicBezTo>
                    <a:pt x="1022029" y="126328"/>
                    <a:pt x="978177" y="227643"/>
                    <a:pt x="915675" y="295995"/>
                  </a:cubicBezTo>
                  <a:lnTo>
                    <a:pt x="860123" y="342142"/>
                  </a:lnTo>
                  <a:lnTo>
                    <a:pt x="869972" y="361482"/>
                  </a:lnTo>
                  <a:cubicBezTo>
                    <a:pt x="883633" y="397969"/>
                    <a:pt x="895642" y="440701"/>
                    <a:pt x="905583" y="488329"/>
                  </a:cubicBezTo>
                  <a:lnTo>
                    <a:pt x="924367" y="527317"/>
                  </a:lnTo>
                  <a:lnTo>
                    <a:pt x="986136" y="455156"/>
                  </a:lnTo>
                  <a:cubicBezTo>
                    <a:pt x="1044313" y="515428"/>
                    <a:pt x="1083154" y="593817"/>
                    <a:pt x="1095268" y="675417"/>
                  </a:cubicBezTo>
                  <a:lnTo>
                    <a:pt x="1004154" y="676639"/>
                  </a:lnTo>
                  <a:lnTo>
                    <a:pt x="1010993" y="688628"/>
                  </a:lnTo>
                  <a:cubicBezTo>
                    <a:pt x="1061833" y="799371"/>
                    <a:pt x="1092155" y="939020"/>
                    <a:pt x="1092155" y="1090794"/>
                  </a:cubicBezTo>
                  <a:lnTo>
                    <a:pt x="1084479" y="1177706"/>
                  </a:lnTo>
                  <a:lnTo>
                    <a:pt x="1213281" y="1167711"/>
                  </a:lnTo>
                  <a:cubicBezTo>
                    <a:pt x="1211800" y="1251467"/>
                    <a:pt x="1183835" y="1334361"/>
                    <a:pt x="1134701" y="1400626"/>
                  </a:cubicBezTo>
                  <a:lnTo>
                    <a:pt x="1062244" y="1330088"/>
                  </a:lnTo>
                  <a:lnTo>
                    <a:pt x="1027166" y="1454996"/>
                  </a:lnTo>
                  <a:cubicBezTo>
                    <a:pt x="986135" y="1558960"/>
                    <a:pt x="928030" y="1641557"/>
                    <a:pt x="859739" y="1691001"/>
                  </a:cubicBezTo>
                  <a:lnTo>
                    <a:pt x="791278" y="1727378"/>
                  </a:lnTo>
                  <a:lnTo>
                    <a:pt x="722816" y="1691001"/>
                  </a:lnTo>
                  <a:cubicBezTo>
                    <a:pt x="654526" y="1641557"/>
                    <a:pt x="596422" y="1558960"/>
                    <a:pt x="555390" y="1454996"/>
                  </a:cubicBezTo>
                  <a:lnTo>
                    <a:pt x="536555" y="1387933"/>
                  </a:lnTo>
                  <a:lnTo>
                    <a:pt x="461395" y="1445278"/>
                  </a:lnTo>
                  <a:cubicBezTo>
                    <a:pt x="401954" y="1334912"/>
                    <a:pt x="369604" y="1207942"/>
                    <a:pt x="366833" y="1078522"/>
                  </a:cubicBezTo>
                  <a:close/>
                  <a:moveTo>
                    <a:pt x="351001" y="1695576"/>
                  </a:moveTo>
                  <a:cubicBezTo>
                    <a:pt x="352993" y="1683903"/>
                    <a:pt x="357898" y="1673911"/>
                    <a:pt x="364746" y="1665042"/>
                  </a:cubicBezTo>
                  <a:cubicBezTo>
                    <a:pt x="405831" y="1611825"/>
                    <a:pt x="516858" y="1598989"/>
                    <a:pt x="488004" y="1505392"/>
                  </a:cubicBezTo>
                  <a:lnTo>
                    <a:pt x="536417" y="1533343"/>
                  </a:lnTo>
                  <a:lnTo>
                    <a:pt x="539223" y="1548724"/>
                  </a:lnTo>
                  <a:cubicBezTo>
                    <a:pt x="545807" y="1645936"/>
                    <a:pt x="385797" y="1646963"/>
                    <a:pt x="392381" y="1744175"/>
                  </a:cubicBezTo>
                  <a:lnTo>
                    <a:pt x="395188" y="1759557"/>
                  </a:lnTo>
                  <a:lnTo>
                    <a:pt x="354744" y="1736206"/>
                  </a:lnTo>
                  <a:cubicBezTo>
                    <a:pt x="349934" y="1720607"/>
                    <a:pt x="349011" y="1707251"/>
                    <a:pt x="351001" y="1695576"/>
                  </a:cubicBezTo>
                  <a:close/>
                  <a:moveTo>
                    <a:pt x="295087" y="221986"/>
                  </a:moveTo>
                  <a:lnTo>
                    <a:pt x="318437" y="181543"/>
                  </a:lnTo>
                  <a:cubicBezTo>
                    <a:pt x="334037" y="176733"/>
                    <a:pt x="347393" y="175810"/>
                    <a:pt x="359067" y="177800"/>
                  </a:cubicBezTo>
                  <a:cubicBezTo>
                    <a:pt x="370740" y="179791"/>
                    <a:pt x="380733" y="184696"/>
                    <a:pt x="389601" y="191544"/>
                  </a:cubicBezTo>
                  <a:cubicBezTo>
                    <a:pt x="442818" y="232631"/>
                    <a:pt x="455654" y="343658"/>
                    <a:pt x="549251" y="314803"/>
                  </a:cubicBezTo>
                  <a:lnTo>
                    <a:pt x="521301" y="363215"/>
                  </a:lnTo>
                  <a:lnTo>
                    <a:pt x="505920" y="366022"/>
                  </a:lnTo>
                  <a:cubicBezTo>
                    <a:pt x="408707" y="372607"/>
                    <a:pt x="407681" y="212595"/>
                    <a:pt x="310469" y="219180"/>
                  </a:cubicBezTo>
                  <a:close/>
                  <a:moveTo>
                    <a:pt x="249843" y="326761"/>
                  </a:moveTo>
                  <a:lnTo>
                    <a:pt x="273193" y="286317"/>
                  </a:lnTo>
                  <a:cubicBezTo>
                    <a:pt x="288793" y="281508"/>
                    <a:pt x="302149" y="280585"/>
                    <a:pt x="313823" y="282575"/>
                  </a:cubicBezTo>
                  <a:cubicBezTo>
                    <a:pt x="325497" y="284566"/>
                    <a:pt x="335488" y="289471"/>
                    <a:pt x="344357" y="296319"/>
                  </a:cubicBezTo>
                  <a:cubicBezTo>
                    <a:pt x="397574" y="337406"/>
                    <a:pt x="410410" y="448433"/>
                    <a:pt x="504007" y="419578"/>
                  </a:cubicBezTo>
                  <a:lnTo>
                    <a:pt x="476056" y="467990"/>
                  </a:lnTo>
                  <a:lnTo>
                    <a:pt x="460675" y="470797"/>
                  </a:lnTo>
                  <a:cubicBezTo>
                    <a:pt x="363463" y="477381"/>
                    <a:pt x="362437" y="317370"/>
                    <a:pt x="265225" y="323954"/>
                  </a:cubicBezTo>
                  <a:close/>
                  <a:moveTo>
                    <a:pt x="246227" y="1650333"/>
                  </a:moveTo>
                  <a:cubicBezTo>
                    <a:pt x="248218" y="1638658"/>
                    <a:pt x="253122" y="1628667"/>
                    <a:pt x="259970" y="1619799"/>
                  </a:cubicBezTo>
                  <a:cubicBezTo>
                    <a:pt x="301057" y="1566582"/>
                    <a:pt x="412084" y="1553745"/>
                    <a:pt x="383229" y="1460148"/>
                  </a:cubicBezTo>
                  <a:lnTo>
                    <a:pt x="431641" y="1488099"/>
                  </a:lnTo>
                  <a:lnTo>
                    <a:pt x="434448" y="1503480"/>
                  </a:lnTo>
                  <a:cubicBezTo>
                    <a:pt x="441032" y="1600692"/>
                    <a:pt x="281022" y="1601718"/>
                    <a:pt x="287606" y="1698930"/>
                  </a:cubicBezTo>
                  <a:lnTo>
                    <a:pt x="290413" y="1714313"/>
                  </a:lnTo>
                  <a:lnTo>
                    <a:pt x="249968" y="1690962"/>
                  </a:lnTo>
                  <a:cubicBezTo>
                    <a:pt x="245160" y="1675363"/>
                    <a:pt x="244236" y="1662007"/>
                    <a:pt x="246227" y="1650333"/>
                  </a:cubicBezTo>
                  <a:close/>
                  <a:moveTo>
                    <a:pt x="13205" y="957469"/>
                  </a:moveTo>
                  <a:lnTo>
                    <a:pt x="13205" y="910768"/>
                  </a:lnTo>
                  <a:cubicBezTo>
                    <a:pt x="24310" y="898803"/>
                    <a:pt x="35415" y="891326"/>
                    <a:pt x="46521" y="887212"/>
                  </a:cubicBezTo>
                  <a:cubicBezTo>
                    <a:pt x="57626" y="883100"/>
                    <a:pt x="68731" y="882352"/>
                    <a:pt x="79836" y="883848"/>
                  </a:cubicBezTo>
                  <a:cubicBezTo>
                    <a:pt x="146466" y="892821"/>
                    <a:pt x="213096" y="982555"/>
                    <a:pt x="279726" y="910768"/>
                  </a:cubicBezTo>
                  <a:lnTo>
                    <a:pt x="279726" y="966670"/>
                  </a:lnTo>
                  <a:lnTo>
                    <a:pt x="267809" y="976791"/>
                  </a:lnTo>
                  <a:cubicBezTo>
                    <a:pt x="186913" y="1031099"/>
                    <a:pt x="106019" y="893039"/>
                    <a:pt x="25123" y="947347"/>
                  </a:cubicBezTo>
                  <a:close/>
                  <a:moveTo>
                    <a:pt x="0" y="844109"/>
                  </a:moveTo>
                  <a:lnTo>
                    <a:pt x="0" y="797408"/>
                  </a:lnTo>
                  <a:cubicBezTo>
                    <a:pt x="11105" y="785444"/>
                    <a:pt x="22210" y="777966"/>
                    <a:pt x="33315" y="773853"/>
                  </a:cubicBezTo>
                  <a:cubicBezTo>
                    <a:pt x="44421" y="769740"/>
                    <a:pt x="55526" y="768992"/>
                    <a:pt x="66630" y="770488"/>
                  </a:cubicBezTo>
                  <a:cubicBezTo>
                    <a:pt x="133261" y="779462"/>
                    <a:pt x="199891" y="869196"/>
                    <a:pt x="266521" y="797408"/>
                  </a:cubicBezTo>
                  <a:lnTo>
                    <a:pt x="266521" y="853310"/>
                  </a:lnTo>
                  <a:lnTo>
                    <a:pt x="254604" y="863431"/>
                  </a:lnTo>
                  <a:cubicBezTo>
                    <a:pt x="173708" y="917739"/>
                    <a:pt x="92814" y="779679"/>
                    <a:pt x="11918" y="83398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2316555" y="802212"/>
            <a:ext cx="1575313" cy="1628694"/>
            <a:chOff x="2070330" y="4666739"/>
            <a:chExt cx="1575313" cy="1628694"/>
          </a:xfrm>
        </p:grpSpPr>
        <p:sp>
          <p:nvSpPr>
            <p:cNvPr id="104" name="円/楕円 320"/>
            <p:cNvSpPr/>
            <p:nvPr/>
          </p:nvSpPr>
          <p:spPr>
            <a:xfrm>
              <a:off x="2070330" y="4720119"/>
              <a:ext cx="1575313" cy="1575313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5" name="フリーフォーム: 図形 104"/>
            <p:cNvSpPr/>
            <p:nvPr/>
          </p:nvSpPr>
          <p:spPr>
            <a:xfrm>
              <a:off x="2136758" y="5826743"/>
              <a:ext cx="1438084" cy="468690"/>
            </a:xfrm>
            <a:custGeom>
              <a:avLst/>
              <a:gdLst>
                <a:gd name="connsiteX0" fmla="*/ 0 w 1438084"/>
                <a:gd name="connsiteY0" fmla="*/ 0 h 468690"/>
                <a:gd name="connsiteX1" fmla="*/ 1438084 w 1438084"/>
                <a:gd name="connsiteY1" fmla="*/ 0 h 468690"/>
                <a:gd name="connsiteX2" fmla="*/ 1372180 w 1438084"/>
                <a:gd name="connsiteY2" fmla="*/ 121420 h 468690"/>
                <a:gd name="connsiteX3" fmla="*/ 719042 w 1438084"/>
                <a:gd name="connsiteY3" fmla="*/ 468690 h 468690"/>
                <a:gd name="connsiteX4" fmla="*/ 65905 w 1438084"/>
                <a:gd name="connsiteY4" fmla="*/ 121420 h 46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8084" h="468690">
                  <a:moveTo>
                    <a:pt x="0" y="0"/>
                  </a:moveTo>
                  <a:lnTo>
                    <a:pt x="1438084" y="0"/>
                  </a:lnTo>
                  <a:lnTo>
                    <a:pt x="1372180" y="121420"/>
                  </a:lnTo>
                  <a:cubicBezTo>
                    <a:pt x="1230632" y="330938"/>
                    <a:pt x="990924" y="468690"/>
                    <a:pt x="719042" y="468690"/>
                  </a:cubicBezTo>
                  <a:cubicBezTo>
                    <a:pt x="447160" y="468690"/>
                    <a:pt x="207452" y="330938"/>
                    <a:pt x="65905" y="121420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6" name="フリーフォーム: 図形 105"/>
            <p:cNvSpPr/>
            <p:nvPr/>
          </p:nvSpPr>
          <p:spPr bwMode="auto">
            <a:xfrm>
              <a:off x="3224483" y="5850731"/>
              <a:ext cx="228250" cy="229075"/>
            </a:xfrm>
            <a:custGeom>
              <a:avLst/>
              <a:gdLst>
                <a:gd name="connsiteX0" fmla="*/ 34329 w 228250"/>
                <a:gd name="connsiteY0" fmla="*/ 183356 h 229075"/>
                <a:gd name="connsiteX1" fmla="*/ 90137 w 228250"/>
                <a:gd name="connsiteY1" fmla="*/ 183356 h 229075"/>
                <a:gd name="connsiteX2" fmla="*/ 55808 w 228250"/>
                <a:gd name="connsiteY2" fmla="*/ 229075 h 229075"/>
                <a:gd name="connsiteX3" fmla="*/ 0 w 228250"/>
                <a:gd name="connsiteY3" fmla="*/ 229075 h 229075"/>
                <a:gd name="connsiteX4" fmla="*/ 166331 w 228250"/>
                <a:gd name="connsiteY4" fmla="*/ 0 h 229075"/>
                <a:gd name="connsiteX5" fmla="*/ 228250 w 228250"/>
                <a:gd name="connsiteY5" fmla="*/ 0 h 229075"/>
                <a:gd name="connsiteX6" fmla="*/ 111729 w 228250"/>
                <a:gd name="connsiteY6" fmla="*/ 155181 h 229075"/>
                <a:gd name="connsiteX7" fmla="*/ 49810 w 228250"/>
                <a:gd name="connsiteY7" fmla="*/ 155181 h 22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250" h="229075">
                  <a:moveTo>
                    <a:pt x="34329" y="183356"/>
                  </a:moveTo>
                  <a:lnTo>
                    <a:pt x="90137" y="183356"/>
                  </a:lnTo>
                  <a:lnTo>
                    <a:pt x="55808" y="229075"/>
                  </a:lnTo>
                  <a:lnTo>
                    <a:pt x="0" y="229075"/>
                  </a:lnTo>
                  <a:close/>
                  <a:moveTo>
                    <a:pt x="166331" y="0"/>
                  </a:moveTo>
                  <a:lnTo>
                    <a:pt x="228250" y="0"/>
                  </a:lnTo>
                  <a:lnTo>
                    <a:pt x="111729" y="155181"/>
                  </a:lnTo>
                  <a:lnTo>
                    <a:pt x="49810" y="15518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/>
            <p:cNvSpPr/>
            <p:nvPr/>
          </p:nvSpPr>
          <p:spPr bwMode="auto">
            <a:xfrm>
              <a:off x="3126852" y="5850731"/>
              <a:ext cx="228250" cy="229075"/>
            </a:xfrm>
            <a:custGeom>
              <a:avLst/>
              <a:gdLst>
                <a:gd name="connsiteX0" fmla="*/ 34329 w 228250"/>
                <a:gd name="connsiteY0" fmla="*/ 183356 h 229075"/>
                <a:gd name="connsiteX1" fmla="*/ 90137 w 228250"/>
                <a:gd name="connsiteY1" fmla="*/ 183356 h 229075"/>
                <a:gd name="connsiteX2" fmla="*/ 55808 w 228250"/>
                <a:gd name="connsiteY2" fmla="*/ 229075 h 229075"/>
                <a:gd name="connsiteX3" fmla="*/ 0 w 228250"/>
                <a:gd name="connsiteY3" fmla="*/ 229075 h 229075"/>
                <a:gd name="connsiteX4" fmla="*/ 166331 w 228250"/>
                <a:gd name="connsiteY4" fmla="*/ 0 h 229075"/>
                <a:gd name="connsiteX5" fmla="*/ 228250 w 228250"/>
                <a:gd name="connsiteY5" fmla="*/ 0 h 229075"/>
                <a:gd name="connsiteX6" fmla="*/ 111729 w 228250"/>
                <a:gd name="connsiteY6" fmla="*/ 155181 h 229075"/>
                <a:gd name="connsiteX7" fmla="*/ 49810 w 228250"/>
                <a:gd name="connsiteY7" fmla="*/ 155181 h 22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250" h="229075">
                  <a:moveTo>
                    <a:pt x="34329" y="183356"/>
                  </a:moveTo>
                  <a:lnTo>
                    <a:pt x="90137" y="183356"/>
                  </a:lnTo>
                  <a:lnTo>
                    <a:pt x="55808" y="229075"/>
                  </a:lnTo>
                  <a:lnTo>
                    <a:pt x="0" y="229075"/>
                  </a:lnTo>
                  <a:close/>
                  <a:moveTo>
                    <a:pt x="166331" y="0"/>
                  </a:moveTo>
                  <a:lnTo>
                    <a:pt x="228250" y="0"/>
                  </a:lnTo>
                  <a:lnTo>
                    <a:pt x="111729" y="155181"/>
                  </a:lnTo>
                  <a:lnTo>
                    <a:pt x="49810" y="15518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/>
            <p:cNvSpPr/>
            <p:nvPr/>
          </p:nvSpPr>
          <p:spPr bwMode="auto">
            <a:xfrm>
              <a:off x="2724688" y="5614431"/>
              <a:ext cx="458048" cy="335300"/>
            </a:xfrm>
            <a:custGeom>
              <a:avLst/>
              <a:gdLst>
                <a:gd name="connsiteX0" fmla="*/ 505719 w 582179"/>
                <a:gd name="connsiteY0" fmla="*/ 12795 h 426166"/>
                <a:gd name="connsiteX1" fmla="*/ 510588 w 582179"/>
                <a:gd name="connsiteY1" fmla="*/ 61092 h 426166"/>
                <a:gd name="connsiteX2" fmla="*/ 219396 w 582179"/>
                <a:gd name="connsiteY2" fmla="*/ 352283 h 426166"/>
                <a:gd name="connsiteX3" fmla="*/ 56588 w 582179"/>
                <a:gd name="connsiteY3" fmla="*/ 302552 h 426166"/>
                <a:gd name="connsiteX4" fmla="*/ 44984 w 582179"/>
                <a:gd name="connsiteY4" fmla="*/ 292978 h 426166"/>
                <a:gd name="connsiteX5" fmla="*/ 63047 w 582179"/>
                <a:gd name="connsiteY5" fmla="*/ 268837 h 426166"/>
                <a:gd name="connsiteX6" fmla="*/ 73504 w 582179"/>
                <a:gd name="connsiteY6" fmla="*/ 277464 h 426166"/>
                <a:gd name="connsiteX7" fmla="*/ 219396 w 582179"/>
                <a:gd name="connsiteY7" fmla="*/ 322028 h 426166"/>
                <a:gd name="connsiteX8" fmla="*/ 480333 w 582179"/>
                <a:gd name="connsiteY8" fmla="*/ 61092 h 426166"/>
                <a:gd name="connsiteX9" fmla="*/ 476010 w 582179"/>
                <a:gd name="connsiteY9" fmla="*/ 18202 h 426166"/>
                <a:gd name="connsiteX10" fmla="*/ 576021 w 582179"/>
                <a:gd name="connsiteY10" fmla="*/ 0 h 426166"/>
                <a:gd name="connsiteX11" fmla="*/ 582179 w 582179"/>
                <a:gd name="connsiteY11" fmla="*/ 61092 h 426166"/>
                <a:gd name="connsiteX12" fmla="*/ 217105 w 582179"/>
                <a:gd name="connsiteY12" fmla="*/ 426166 h 426166"/>
                <a:gd name="connsiteX13" fmla="*/ 12989 w 582179"/>
                <a:gd name="connsiteY13" fmla="*/ 363817 h 426166"/>
                <a:gd name="connsiteX14" fmla="*/ 0 w 582179"/>
                <a:gd name="connsiteY14" fmla="*/ 353101 h 426166"/>
                <a:gd name="connsiteX15" fmla="*/ 18601 w 582179"/>
                <a:gd name="connsiteY15" fmla="*/ 328241 h 426166"/>
                <a:gd name="connsiteX16" fmla="*/ 30407 w 582179"/>
                <a:gd name="connsiteY16" fmla="*/ 337982 h 426166"/>
                <a:gd name="connsiteX17" fmla="*/ 217104 w 582179"/>
                <a:gd name="connsiteY17" fmla="*/ 395010 h 426166"/>
                <a:gd name="connsiteX18" fmla="*/ 551022 w 582179"/>
                <a:gd name="connsiteY18" fmla="*/ 61092 h 426166"/>
                <a:gd name="connsiteX19" fmla="*/ 545425 w 582179"/>
                <a:gd name="connsiteY19" fmla="*/ 5568 h 426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2179" h="426166">
                  <a:moveTo>
                    <a:pt x="505719" y="12795"/>
                  </a:moveTo>
                  <a:lnTo>
                    <a:pt x="510588" y="61092"/>
                  </a:lnTo>
                  <a:cubicBezTo>
                    <a:pt x="510588" y="221912"/>
                    <a:pt x="380217" y="352283"/>
                    <a:pt x="219396" y="352283"/>
                  </a:cubicBezTo>
                  <a:cubicBezTo>
                    <a:pt x="159088" y="352283"/>
                    <a:pt x="103063" y="333950"/>
                    <a:pt x="56588" y="302552"/>
                  </a:cubicBezTo>
                  <a:lnTo>
                    <a:pt x="44984" y="292978"/>
                  </a:lnTo>
                  <a:lnTo>
                    <a:pt x="63047" y="268837"/>
                  </a:lnTo>
                  <a:lnTo>
                    <a:pt x="73504" y="277464"/>
                  </a:lnTo>
                  <a:cubicBezTo>
                    <a:pt x="115149" y="305600"/>
                    <a:pt x="165354" y="322028"/>
                    <a:pt x="219396" y="322028"/>
                  </a:cubicBezTo>
                  <a:cubicBezTo>
                    <a:pt x="363508" y="322028"/>
                    <a:pt x="480333" y="205203"/>
                    <a:pt x="480333" y="61092"/>
                  </a:cubicBezTo>
                  <a:lnTo>
                    <a:pt x="476010" y="18202"/>
                  </a:lnTo>
                  <a:close/>
                  <a:moveTo>
                    <a:pt x="576021" y="0"/>
                  </a:moveTo>
                  <a:lnTo>
                    <a:pt x="582179" y="61092"/>
                  </a:lnTo>
                  <a:cubicBezTo>
                    <a:pt x="582179" y="262717"/>
                    <a:pt x="418730" y="426166"/>
                    <a:pt x="217105" y="426166"/>
                  </a:cubicBezTo>
                  <a:cubicBezTo>
                    <a:pt x="141496" y="426166"/>
                    <a:pt x="71255" y="403181"/>
                    <a:pt x="12989" y="363817"/>
                  </a:cubicBezTo>
                  <a:lnTo>
                    <a:pt x="0" y="353101"/>
                  </a:lnTo>
                  <a:lnTo>
                    <a:pt x="18601" y="328241"/>
                  </a:lnTo>
                  <a:lnTo>
                    <a:pt x="30407" y="337982"/>
                  </a:lnTo>
                  <a:cubicBezTo>
                    <a:pt x="83701" y="373987"/>
                    <a:pt x="147948" y="395010"/>
                    <a:pt x="217104" y="395010"/>
                  </a:cubicBezTo>
                  <a:cubicBezTo>
                    <a:pt x="401522" y="395010"/>
                    <a:pt x="551022" y="245510"/>
                    <a:pt x="551022" y="61092"/>
                  </a:cubicBezTo>
                  <a:lnTo>
                    <a:pt x="545425" y="556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星: 12 pt 108"/>
            <p:cNvSpPr/>
            <p:nvPr/>
          </p:nvSpPr>
          <p:spPr bwMode="auto">
            <a:xfrm>
              <a:off x="3001733" y="4908789"/>
              <a:ext cx="595776" cy="5957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/>
            <p:cNvSpPr/>
            <p:nvPr/>
          </p:nvSpPr>
          <p:spPr bwMode="auto">
            <a:xfrm>
              <a:off x="2342012" y="4666739"/>
              <a:ext cx="1027493" cy="1295118"/>
            </a:xfrm>
            <a:custGeom>
              <a:avLst/>
              <a:gdLst>
                <a:gd name="connsiteX0" fmla="*/ 972392 w 1209484"/>
                <a:gd name="connsiteY0" fmla="*/ 346 h 1524511"/>
                <a:gd name="connsiteX1" fmla="*/ 1078034 w 1209484"/>
                <a:gd name="connsiteY1" fmla="*/ 30424 h 1524511"/>
                <a:gd name="connsiteX2" fmla="*/ 1164334 w 1209484"/>
                <a:gd name="connsiteY2" fmla="*/ 441346 h 1524511"/>
                <a:gd name="connsiteX3" fmla="*/ 875659 w 1209484"/>
                <a:gd name="connsiteY3" fmla="*/ 615709 h 1524511"/>
                <a:gd name="connsiteX4" fmla="*/ 868909 w 1209484"/>
                <a:gd name="connsiteY4" fmla="*/ 613787 h 1524511"/>
                <a:gd name="connsiteX5" fmla="*/ 849503 w 1209484"/>
                <a:gd name="connsiteY5" fmla="*/ 665861 h 1524511"/>
                <a:gd name="connsiteX6" fmla="*/ 876550 w 1209484"/>
                <a:gd name="connsiteY6" fmla="*/ 695909 h 1524511"/>
                <a:gd name="connsiteX7" fmla="*/ 893515 w 1209484"/>
                <a:gd name="connsiteY7" fmla="*/ 809704 h 1524511"/>
                <a:gd name="connsiteX8" fmla="*/ 811493 w 1209484"/>
                <a:gd name="connsiteY8" fmla="*/ 1138169 h 1524511"/>
                <a:gd name="connsiteX9" fmla="*/ 688858 w 1209484"/>
                <a:gd name="connsiteY9" fmla="*/ 1250310 h 1524511"/>
                <a:gd name="connsiteX10" fmla="*/ 668516 w 1209484"/>
                <a:gd name="connsiteY10" fmla="*/ 1249384 h 1524511"/>
                <a:gd name="connsiteX11" fmla="*/ 648024 w 1209484"/>
                <a:gd name="connsiteY11" fmla="*/ 1253886 h 1524511"/>
                <a:gd name="connsiteX12" fmla="*/ 359779 w 1209484"/>
                <a:gd name="connsiteY12" fmla="*/ 1258814 h 1524511"/>
                <a:gd name="connsiteX13" fmla="*/ 305539 w 1209484"/>
                <a:gd name="connsiteY13" fmla="*/ 1476028 h 1524511"/>
                <a:gd name="connsiteX14" fmla="*/ 227982 w 1209484"/>
                <a:gd name="connsiteY14" fmla="*/ 1522590 h 1524511"/>
                <a:gd name="connsiteX15" fmla="*/ 181420 w 1209484"/>
                <a:gd name="connsiteY15" fmla="*/ 1445035 h 1524511"/>
                <a:gd name="connsiteX16" fmla="*/ 247660 w 1209484"/>
                <a:gd name="connsiteY16" fmla="*/ 1179771 h 1524511"/>
                <a:gd name="connsiteX17" fmla="*/ 276795 w 1209484"/>
                <a:gd name="connsiteY17" fmla="*/ 1140427 h 1524511"/>
                <a:gd name="connsiteX18" fmla="*/ 287839 w 1209484"/>
                <a:gd name="connsiteY18" fmla="*/ 1136415 h 1524511"/>
                <a:gd name="connsiteX19" fmla="*/ 290401 w 1209484"/>
                <a:gd name="connsiteY19" fmla="*/ 1134623 h 1524511"/>
                <a:gd name="connsiteX20" fmla="*/ 296396 w 1209484"/>
                <a:gd name="connsiteY20" fmla="*/ 1133306 h 1524511"/>
                <a:gd name="connsiteX21" fmla="*/ 299843 w 1209484"/>
                <a:gd name="connsiteY21" fmla="*/ 1132053 h 1524511"/>
                <a:gd name="connsiteX22" fmla="*/ 301708 w 1209484"/>
                <a:gd name="connsiteY22" fmla="*/ 1132138 h 1524511"/>
                <a:gd name="connsiteX23" fmla="*/ 315705 w 1209484"/>
                <a:gd name="connsiteY23" fmla="*/ 1129063 h 1524511"/>
                <a:gd name="connsiteX24" fmla="*/ 467810 w 1209484"/>
                <a:gd name="connsiteY24" fmla="*/ 1126463 h 1524511"/>
                <a:gd name="connsiteX25" fmla="*/ 247194 w 1209484"/>
                <a:gd name="connsiteY25" fmla="*/ 1041985 h 1524511"/>
                <a:gd name="connsiteX26" fmla="*/ 115749 w 1209484"/>
                <a:gd name="connsiteY26" fmla="*/ 1223220 h 1524511"/>
                <a:gd name="connsiteX27" fmla="*/ 26415 w 1209484"/>
                <a:gd name="connsiteY27" fmla="*/ 1237444 h 1524511"/>
                <a:gd name="connsiteX28" fmla="*/ 12189 w 1209484"/>
                <a:gd name="connsiteY28" fmla="*/ 1148109 h 1524511"/>
                <a:gd name="connsiteX29" fmla="*/ 172713 w 1209484"/>
                <a:gd name="connsiteY29" fmla="*/ 926784 h 1524511"/>
                <a:gd name="connsiteX30" fmla="*/ 214435 w 1209484"/>
                <a:gd name="connsiteY30" fmla="*/ 901170 h 1524511"/>
                <a:gd name="connsiteX31" fmla="*/ 226184 w 1209484"/>
                <a:gd name="connsiteY31" fmla="*/ 901573 h 1524511"/>
                <a:gd name="connsiteX32" fmla="*/ 229225 w 1209484"/>
                <a:gd name="connsiteY32" fmla="*/ 900869 h 1524511"/>
                <a:gd name="connsiteX33" fmla="*/ 235266 w 1209484"/>
                <a:gd name="connsiteY33" fmla="*/ 901885 h 1524511"/>
                <a:gd name="connsiteX34" fmla="*/ 238942 w 1209484"/>
                <a:gd name="connsiteY34" fmla="*/ 902010 h 1524511"/>
                <a:gd name="connsiteX35" fmla="*/ 240645 w 1209484"/>
                <a:gd name="connsiteY35" fmla="*/ 902789 h 1524511"/>
                <a:gd name="connsiteX36" fmla="*/ 254775 w 1209484"/>
                <a:gd name="connsiteY36" fmla="*/ 905163 h 1524511"/>
                <a:gd name="connsiteX37" fmla="*/ 533177 w 1209484"/>
                <a:gd name="connsiteY37" fmla="*/ 1011768 h 1524511"/>
                <a:gd name="connsiteX38" fmla="*/ 564859 w 1209484"/>
                <a:gd name="connsiteY38" fmla="*/ 884895 h 1524511"/>
                <a:gd name="connsiteX39" fmla="*/ 516847 w 1209484"/>
                <a:gd name="connsiteY39" fmla="*/ 913719 h 1524511"/>
                <a:gd name="connsiteX40" fmla="*/ 468425 w 1209484"/>
                <a:gd name="connsiteY40" fmla="*/ 920939 h 1524511"/>
                <a:gd name="connsiteX41" fmla="*/ 459590 w 1209484"/>
                <a:gd name="connsiteY41" fmla="*/ 916813 h 1524511"/>
                <a:gd name="connsiteX42" fmla="*/ 455191 w 1209484"/>
                <a:gd name="connsiteY42" fmla="*/ 916035 h 1524511"/>
                <a:gd name="connsiteX43" fmla="*/ 447800 w 1209484"/>
                <a:gd name="connsiteY43" fmla="*/ 911307 h 1524511"/>
                <a:gd name="connsiteX44" fmla="*/ 446206 w 1209484"/>
                <a:gd name="connsiteY44" fmla="*/ 910563 h 1524511"/>
                <a:gd name="connsiteX45" fmla="*/ 445602 w 1209484"/>
                <a:gd name="connsiteY45" fmla="*/ 909901 h 1524511"/>
                <a:gd name="connsiteX46" fmla="*/ 433793 w 1209484"/>
                <a:gd name="connsiteY46" fmla="*/ 902346 h 1524511"/>
                <a:gd name="connsiteX47" fmla="*/ 237188 w 1209484"/>
                <a:gd name="connsiteY47" fmla="*/ 712351 h 1524511"/>
                <a:gd name="connsiteX48" fmla="*/ 235643 w 1209484"/>
                <a:gd name="connsiteY48" fmla="*/ 621904 h 1524511"/>
                <a:gd name="connsiteX49" fmla="*/ 280546 w 1209484"/>
                <a:gd name="connsiteY49" fmla="*/ 602399 h 1524511"/>
                <a:gd name="connsiteX50" fmla="*/ 326090 w 1209484"/>
                <a:gd name="connsiteY50" fmla="*/ 620358 h 1524511"/>
                <a:gd name="connsiteX51" fmla="*/ 491190 w 1209484"/>
                <a:gd name="connsiteY51" fmla="*/ 779910 h 1524511"/>
                <a:gd name="connsiteX52" fmla="*/ 600899 w 1209484"/>
                <a:gd name="connsiteY52" fmla="*/ 714044 h 1524511"/>
                <a:gd name="connsiteX53" fmla="*/ 481562 w 1209484"/>
                <a:gd name="connsiteY53" fmla="*/ 682067 h 1524511"/>
                <a:gd name="connsiteX54" fmla="*/ 442722 w 1209484"/>
                <a:gd name="connsiteY54" fmla="*/ 652264 h 1524511"/>
                <a:gd name="connsiteX55" fmla="*/ 439550 w 1209484"/>
                <a:gd name="connsiteY55" fmla="*/ 643048 h 1524511"/>
                <a:gd name="connsiteX56" fmla="*/ 437051 w 1209484"/>
                <a:gd name="connsiteY56" fmla="*/ 639339 h 1524511"/>
                <a:gd name="connsiteX57" fmla="*/ 435313 w 1209484"/>
                <a:gd name="connsiteY57" fmla="*/ 630730 h 1524511"/>
                <a:gd name="connsiteX58" fmla="*/ 434744 w 1209484"/>
                <a:gd name="connsiteY58" fmla="*/ 629077 h 1524511"/>
                <a:gd name="connsiteX59" fmla="*/ 434799 w 1209484"/>
                <a:gd name="connsiteY59" fmla="*/ 628189 h 1524511"/>
                <a:gd name="connsiteX60" fmla="*/ 432024 w 1209484"/>
                <a:gd name="connsiteY60" fmla="*/ 614442 h 1524511"/>
                <a:gd name="connsiteX61" fmla="*/ 432024 w 1209484"/>
                <a:gd name="connsiteY61" fmla="*/ 341033 h 1524511"/>
                <a:gd name="connsiteX62" fmla="*/ 471091 w 1209484"/>
                <a:gd name="connsiteY62" fmla="*/ 282096 h 1524511"/>
                <a:gd name="connsiteX63" fmla="*/ 495989 w 1209484"/>
                <a:gd name="connsiteY63" fmla="*/ 277068 h 1524511"/>
                <a:gd name="connsiteX64" fmla="*/ 559954 w 1209484"/>
                <a:gd name="connsiteY64" fmla="*/ 341034 h 1524511"/>
                <a:gd name="connsiteX65" fmla="*/ 559953 w 1209484"/>
                <a:gd name="connsiteY65" fmla="*/ 570631 h 1524511"/>
                <a:gd name="connsiteX66" fmla="*/ 763707 w 1209484"/>
                <a:gd name="connsiteY66" fmla="*/ 625225 h 1524511"/>
                <a:gd name="connsiteX67" fmla="*/ 789853 w 1209484"/>
                <a:gd name="connsiteY67" fmla="*/ 591279 h 1524511"/>
                <a:gd name="connsiteX68" fmla="*/ 770016 w 1209484"/>
                <a:gd name="connsiteY68" fmla="*/ 585631 h 1524511"/>
                <a:gd name="connsiteX69" fmla="*/ 683716 w 1209484"/>
                <a:gd name="connsiteY69" fmla="*/ 174708 h 1524511"/>
                <a:gd name="connsiteX70" fmla="*/ 972392 w 1209484"/>
                <a:gd name="connsiteY70" fmla="*/ 346 h 152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09484" h="1524511">
                  <a:moveTo>
                    <a:pt x="972392" y="346"/>
                  </a:moveTo>
                  <a:cubicBezTo>
                    <a:pt x="1008936" y="2248"/>
                    <a:pt x="1044854" y="12017"/>
                    <a:pt x="1078034" y="30424"/>
                  </a:cubicBezTo>
                  <a:cubicBezTo>
                    <a:pt x="1210753" y="104054"/>
                    <a:pt x="1249391" y="288031"/>
                    <a:pt x="1164334" y="441346"/>
                  </a:cubicBezTo>
                  <a:cubicBezTo>
                    <a:pt x="1100542" y="556332"/>
                    <a:pt x="985288" y="621417"/>
                    <a:pt x="875659" y="615709"/>
                  </a:cubicBezTo>
                  <a:lnTo>
                    <a:pt x="868909" y="613787"/>
                  </a:lnTo>
                  <a:lnTo>
                    <a:pt x="849503" y="665861"/>
                  </a:lnTo>
                  <a:lnTo>
                    <a:pt x="876550" y="695909"/>
                  </a:lnTo>
                  <a:cubicBezTo>
                    <a:pt x="896352" y="728892"/>
                    <a:pt x="903571" y="769430"/>
                    <a:pt x="893515" y="809704"/>
                  </a:cubicBezTo>
                  <a:cubicBezTo>
                    <a:pt x="866174" y="919193"/>
                    <a:pt x="838832" y="1028680"/>
                    <a:pt x="811493" y="1138169"/>
                  </a:cubicBezTo>
                  <a:cubicBezTo>
                    <a:pt x="796407" y="1198580"/>
                    <a:pt x="746734" y="1241241"/>
                    <a:pt x="688858" y="1250310"/>
                  </a:cubicBezTo>
                  <a:lnTo>
                    <a:pt x="668516" y="1249384"/>
                  </a:lnTo>
                  <a:lnTo>
                    <a:pt x="648024" y="1253886"/>
                  </a:lnTo>
                  <a:lnTo>
                    <a:pt x="359779" y="1258814"/>
                  </a:lnTo>
                  <a:lnTo>
                    <a:pt x="305539" y="1476028"/>
                  </a:lnTo>
                  <a:cubicBezTo>
                    <a:pt x="296980" y="1510302"/>
                    <a:pt x="262257" y="1531150"/>
                    <a:pt x="227982" y="1522590"/>
                  </a:cubicBezTo>
                  <a:cubicBezTo>
                    <a:pt x="193709" y="1514032"/>
                    <a:pt x="172861" y="1479310"/>
                    <a:pt x="181420" y="1445035"/>
                  </a:cubicBezTo>
                  <a:cubicBezTo>
                    <a:pt x="203499" y="1356614"/>
                    <a:pt x="225580" y="1268192"/>
                    <a:pt x="247660" y="1179771"/>
                  </a:cubicBezTo>
                  <a:cubicBezTo>
                    <a:pt x="251940" y="1162634"/>
                    <a:pt x="262760" y="1148853"/>
                    <a:pt x="276795" y="1140427"/>
                  </a:cubicBezTo>
                  <a:lnTo>
                    <a:pt x="287839" y="1136415"/>
                  </a:lnTo>
                  <a:lnTo>
                    <a:pt x="290401" y="1134623"/>
                  </a:lnTo>
                  <a:lnTo>
                    <a:pt x="296396" y="1133306"/>
                  </a:lnTo>
                  <a:lnTo>
                    <a:pt x="299843" y="1132053"/>
                  </a:lnTo>
                  <a:lnTo>
                    <a:pt x="301708" y="1132138"/>
                  </a:lnTo>
                  <a:lnTo>
                    <a:pt x="315705" y="1129063"/>
                  </a:lnTo>
                  <a:lnTo>
                    <a:pt x="467810" y="1126463"/>
                  </a:lnTo>
                  <a:lnTo>
                    <a:pt x="247194" y="1041985"/>
                  </a:lnTo>
                  <a:lnTo>
                    <a:pt x="115749" y="1223220"/>
                  </a:lnTo>
                  <a:cubicBezTo>
                    <a:pt x="95007" y="1251817"/>
                    <a:pt x="55011" y="1258185"/>
                    <a:pt x="26415" y="1237444"/>
                  </a:cubicBezTo>
                  <a:cubicBezTo>
                    <a:pt x="-2183" y="1216703"/>
                    <a:pt x="-8552" y="1176706"/>
                    <a:pt x="12189" y="1148109"/>
                  </a:cubicBezTo>
                  <a:cubicBezTo>
                    <a:pt x="65697" y="1074334"/>
                    <a:pt x="119206" y="1000560"/>
                    <a:pt x="172713" y="926784"/>
                  </a:cubicBezTo>
                  <a:cubicBezTo>
                    <a:pt x="183083" y="912486"/>
                    <a:pt x="198268" y="903744"/>
                    <a:pt x="214435" y="901170"/>
                  </a:cubicBezTo>
                  <a:lnTo>
                    <a:pt x="226184" y="901573"/>
                  </a:lnTo>
                  <a:lnTo>
                    <a:pt x="229225" y="900869"/>
                  </a:lnTo>
                  <a:lnTo>
                    <a:pt x="235266" y="901885"/>
                  </a:lnTo>
                  <a:lnTo>
                    <a:pt x="238942" y="902010"/>
                  </a:lnTo>
                  <a:lnTo>
                    <a:pt x="240645" y="902789"/>
                  </a:lnTo>
                  <a:lnTo>
                    <a:pt x="254775" y="905163"/>
                  </a:lnTo>
                  <a:lnTo>
                    <a:pt x="533177" y="1011768"/>
                  </a:lnTo>
                  <a:lnTo>
                    <a:pt x="564859" y="884895"/>
                  </a:lnTo>
                  <a:lnTo>
                    <a:pt x="516847" y="913719"/>
                  </a:lnTo>
                  <a:cubicBezTo>
                    <a:pt x="501704" y="922811"/>
                    <a:pt x="484307" y="924905"/>
                    <a:pt x="468425" y="920939"/>
                  </a:cubicBezTo>
                  <a:lnTo>
                    <a:pt x="459590" y="916813"/>
                  </a:lnTo>
                  <a:lnTo>
                    <a:pt x="455191" y="916035"/>
                  </a:lnTo>
                  <a:lnTo>
                    <a:pt x="447800" y="911307"/>
                  </a:lnTo>
                  <a:lnTo>
                    <a:pt x="446206" y="910563"/>
                  </a:lnTo>
                  <a:lnTo>
                    <a:pt x="445602" y="909901"/>
                  </a:lnTo>
                  <a:lnTo>
                    <a:pt x="433793" y="902346"/>
                  </a:lnTo>
                  <a:lnTo>
                    <a:pt x="237188" y="712351"/>
                  </a:lnTo>
                  <a:cubicBezTo>
                    <a:pt x="211784" y="687801"/>
                    <a:pt x="211093" y="647308"/>
                    <a:pt x="235643" y="621904"/>
                  </a:cubicBezTo>
                  <a:cubicBezTo>
                    <a:pt x="247918" y="609202"/>
                    <a:pt x="264178" y="602678"/>
                    <a:pt x="280546" y="602399"/>
                  </a:cubicBezTo>
                  <a:cubicBezTo>
                    <a:pt x="296913" y="602118"/>
                    <a:pt x="313388" y="608083"/>
                    <a:pt x="326090" y="620358"/>
                  </a:cubicBezTo>
                  <a:lnTo>
                    <a:pt x="491190" y="779910"/>
                  </a:lnTo>
                  <a:lnTo>
                    <a:pt x="600899" y="714044"/>
                  </a:lnTo>
                  <a:lnTo>
                    <a:pt x="481562" y="682067"/>
                  </a:lnTo>
                  <a:cubicBezTo>
                    <a:pt x="464501" y="677496"/>
                    <a:pt x="450907" y="666442"/>
                    <a:pt x="442722" y="652264"/>
                  </a:cubicBezTo>
                  <a:lnTo>
                    <a:pt x="439550" y="643048"/>
                  </a:lnTo>
                  <a:lnTo>
                    <a:pt x="437051" y="639339"/>
                  </a:lnTo>
                  <a:lnTo>
                    <a:pt x="435313" y="630730"/>
                  </a:lnTo>
                  <a:lnTo>
                    <a:pt x="434744" y="629077"/>
                  </a:lnTo>
                  <a:lnTo>
                    <a:pt x="434799" y="628189"/>
                  </a:lnTo>
                  <a:lnTo>
                    <a:pt x="432024" y="614442"/>
                  </a:lnTo>
                  <a:lnTo>
                    <a:pt x="432024" y="341033"/>
                  </a:lnTo>
                  <a:cubicBezTo>
                    <a:pt x="432024" y="314539"/>
                    <a:pt x="448133" y="291806"/>
                    <a:pt x="471091" y="282096"/>
                  </a:cubicBezTo>
                  <a:cubicBezTo>
                    <a:pt x="478744" y="278858"/>
                    <a:pt x="487157" y="277069"/>
                    <a:pt x="495989" y="277068"/>
                  </a:cubicBezTo>
                  <a:cubicBezTo>
                    <a:pt x="531316" y="277069"/>
                    <a:pt x="559954" y="305706"/>
                    <a:pt x="559954" y="341034"/>
                  </a:cubicBezTo>
                  <a:lnTo>
                    <a:pt x="559953" y="570631"/>
                  </a:lnTo>
                  <a:lnTo>
                    <a:pt x="763707" y="625225"/>
                  </a:lnTo>
                  <a:lnTo>
                    <a:pt x="789853" y="591279"/>
                  </a:lnTo>
                  <a:lnTo>
                    <a:pt x="770016" y="585631"/>
                  </a:lnTo>
                  <a:cubicBezTo>
                    <a:pt x="637297" y="512001"/>
                    <a:pt x="598660" y="328024"/>
                    <a:pt x="683716" y="174708"/>
                  </a:cubicBezTo>
                  <a:cubicBezTo>
                    <a:pt x="747509" y="59722"/>
                    <a:pt x="862762" y="-5362"/>
                    <a:pt x="972392" y="34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4187336" y="774385"/>
            <a:ext cx="1575313" cy="1628694"/>
            <a:chOff x="3967710" y="4666739"/>
            <a:chExt cx="1575313" cy="1628694"/>
          </a:xfrm>
        </p:grpSpPr>
        <p:sp>
          <p:nvSpPr>
            <p:cNvPr id="112" name="円/楕円 320"/>
            <p:cNvSpPr/>
            <p:nvPr/>
          </p:nvSpPr>
          <p:spPr>
            <a:xfrm>
              <a:off x="3967710" y="4720119"/>
              <a:ext cx="1575313" cy="1575313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3" name="フリーフォーム: 図形 112"/>
            <p:cNvSpPr/>
            <p:nvPr/>
          </p:nvSpPr>
          <p:spPr>
            <a:xfrm>
              <a:off x="4034138" y="5826743"/>
              <a:ext cx="1438084" cy="468690"/>
            </a:xfrm>
            <a:custGeom>
              <a:avLst/>
              <a:gdLst>
                <a:gd name="connsiteX0" fmla="*/ 0 w 1438084"/>
                <a:gd name="connsiteY0" fmla="*/ 0 h 468690"/>
                <a:gd name="connsiteX1" fmla="*/ 1438084 w 1438084"/>
                <a:gd name="connsiteY1" fmla="*/ 0 h 468690"/>
                <a:gd name="connsiteX2" fmla="*/ 1372180 w 1438084"/>
                <a:gd name="connsiteY2" fmla="*/ 121420 h 468690"/>
                <a:gd name="connsiteX3" fmla="*/ 719042 w 1438084"/>
                <a:gd name="connsiteY3" fmla="*/ 468690 h 468690"/>
                <a:gd name="connsiteX4" fmla="*/ 65905 w 1438084"/>
                <a:gd name="connsiteY4" fmla="*/ 121420 h 46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8084" h="468690">
                  <a:moveTo>
                    <a:pt x="0" y="0"/>
                  </a:moveTo>
                  <a:lnTo>
                    <a:pt x="1438084" y="0"/>
                  </a:lnTo>
                  <a:lnTo>
                    <a:pt x="1372180" y="121420"/>
                  </a:lnTo>
                  <a:cubicBezTo>
                    <a:pt x="1230632" y="330938"/>
                    <a:pt x="990924" y="468690"/>
                    <a:pt x="719042" y="468690"/>
                  </a:cubicBezTo>
                  <a:cubicBezTo>
                    <a:pt x="447160" y="468690"/>
                    <a:pt x="207452" y="330938"/>
                    <a:pt x="65905" y="12142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4" name="星: 12 pt 113"/>
            <p:cNvSpPr/>
            <p:nvPr/>
          </p:nvSpPr>
          <p:spPr bwMode="auto">
            <a:xfrm>
              <a:off x="4899113" y="4908789"/>
              <a:ext cx="595776" cy="5957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/>
            <p:cNvSpPr/>
            <p:nvPr/>
          </p:nvSpPr>
          <p:spPr bwMode="auto">
            <a:xfrm>
              <a:off x="4310476" y="5849196"/>
              <a:ext cx="910722" cy="288696"/>
            </a:xfrm>
            <a:custGeom>
              <a:avLst/>
              <a:gdLst>
                <a:gd name="connsiteX0" fmla="*/ 443419 w 910722"/>
                <a:gd name="connsiteY0" fmla="*/ 0 h 288696"/>
                <a:gd name="connsiteX1" fmla="*/ 886838 w 910722"/>
                <a:gd name="connsiteY1" fmla="*/ 118725 h 288696"/>
                <a:gd name="connsiteX2" fmla="*/ 854752 w 910722"/>
                <a:gd name="connsiteY2" fmla="*/ 161278 h 288696"/>
                <a:gd name="connsiteX3" fmla="*/ 892331 w 910722"/>
                <a:gd name="connsiteY3" fmla="*/ 179925 h 288696"/>
                <a:gd name="connsiteX4" fmla="*/ 910722 w 910722"/>
                <a:gd name="connsiteY4" fmla="*/ 210401 h 288696"/>
                <a:gd name="connsiteX5" fmla="*/ 676692 w 910722"/>
                <a:gd name="connsiteY5" fmla="*/ 288696 h 288696"/>
                <a:gd name="connsiteX6" fmla="*/ 461054 w 910722"/>
                <a:gd name="connsiteY6" fmla="*/ 240877 h 288696"/>
                <a:gd name="connsiteX7" fmla="*/ 458494 w 910722"/>
                <a:gd name="connsiteY7" fmla="*/ 236635 h 288696"/>
                <a:gd name="connsiteX8" fmla="*/ 443419 w 910722"/>
                <a:gd name="connsiteY8" fmla="*/ 237450 h 288696"/>
                <a:gd name="connsiteX9" fmla="*/ 0 w 910722"/>
                <a:gd name="connsiteY9" fmla="*/ 118725 h 288696"/>
                <a:gd name="connsiteX10" fmla="*/ 443419 w 910722"/>
                <a:gd name="connsiteY10" fmla="*/ 0 h 28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0722" h="288696">
                  <a:moveTo>
                    <a:pt x="443419" y="0"/>
                  </a:moveTo>
                  <a:cubicBezTo>
                    <a:pt x="688313" y="0"/>
                    <a:pt x="886838" y="53155"/>
                    <a:pt x="886838" y="118725"/>
                  </a:cubicBezTo>
                  <a:lnTo>
                    <a:pt x="854752" y="161278"/>
                  </a:lnTo>
                  <a:lnTo>
                    <a:pt x="892331" y="179925"/>
                  </a:lnTo>
                  <a:cubicBezTo>
                    <a:pt x="904174" y="189292"/>
                    <a:pt x="910722" y="199591"/>
                    <a:pt x="910722" y="210401"/>
                  </a:cubicBezTo>
                  <a:cubicBezTo>
                    <a:pt x="910722" y="253642"/>
                    <a:pt x="805943" y="288696"/>
                    <a:pt x="676692" y="288696"/>
                  </a:cubicBezTo>
                  <a:cubicBezTo>
                    <a:pt x="579754" y="288696"/>
                    <a:pt x="496581" y="268978"/>
                    <a:pt x="461054" y="240877"/>
                  </a:cubicBezTo>
                  <a:lnTo>
                    <a:pt x="458494" y="236635"/>
                  </a:lnTo>
                  <a:lnTo>
                    <a:pt x="443419" y="237450"/>
                  </a:lnTo>
                  <a:cubicBezTo>
                    <a:pt x="198525" y="237450"/>
                    <a:pt x="0" y="184295"/>
                    <a:pt x="0" y="118725"/>
                  </a:cubicBezTo>
                  <a:cubicBezTo>
                    <a:pt x="0" y="53155"/>
                    <a:pt x="198525" y="0"/>
                    <a:pt x="443419" y="0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16" name="グループ化 115"/>
            <p:cNvGrpSpPr/>
            <p:nvPr/>
          </p:nvGrpSpPr>
          <p:grpSpPr>
            <a:xfrm>
              <a:off x="4852058" y="5916073"/>
              <a:ext cx="247640" cy="174076"/>
              <a:chOff x="4736902" y="5850731"/>
              <a:chExt cx="325881" cy="229075"/>
            </a:xfrm>
          </p:grpSpPr>
          <p:sp>
            <p:nvSpPr>
              <p:cNvPr id="119" name="フリーフォーム: 図形 118"/>
              <p:cNvSpPr/>
              <p:nvPr/>
            </p:nvSpPr>
            <p:spPr bwMode="auto">
              <a:xfrm>
                <a:off x="4834533" y="5850731"/>
                <a:ext cx="228250" cy="229075"/>
              </a:xfrm>
              <a:custGeom>
                <a:avLst/>
                <a:gdLst>
                  <a:gd name="connsiteX0" fmla="*/ 34329 w 228250"/>
                  <a:gd name="connsiteY0" fmla="*/ 183356 h 229075"/>
                  <a:gd name="connsiteX1" fmla="*/ 90137 w 228250"/>
                  <a:gd name="connsiteY1" fmla="*/ 183356 h 229075"/>
                  <a:gd name="connsiteX2" fmla="*/ 55808 w 228250"/>
                  <a:gd name="connsiteY2" fmla="*/ 229075 h 229075"/>
                  <a:gd name="connsiteX3" fmla="*/ 0 w 228250"/>
                  <a:gd name="connsiteY3" fmla="*/ 229075 h 229075"/>
                  <a:gd name="connsiteX4" fmla="*/ 166331 w 228250"/>
                  <a:gd name="connsiteY4" fmla="*/ 0 h 229075"/>
                  <a:gd name="connsiteX5" fmla="*/ 228250 w 228250"/>
                  <a:gd name="connsiteY5" fmla="*/ 0 h 229075"/>
                  <a:gd name="connsiteX6" fmla="*/ 111729 w 228250"/>
                  <a:gd name="connsiteY6" fmla="*/ 155181 h 229075"/>
                  <a:gd name="connsiteX7" fmla="*/ 49810 w 228250"/>
                  <a:gd name="connsiteY7" fmla="*/ 155181 h 22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250" h="229075">
                    <a:moveTo>
                      <a:pt x="34329" y="183356"/>
                    </a:moveTo>
                    <a:lnTo>
                      <a:pt x="90137" y="183356"/>
                    </a:lnTo>
                    <a:lnTo>
                      <a:pt x="55808" y="229075"/>
                    </a:lnTo>
                    <a:lnTo>
                      <a:pt x="0" y="229075"/>
                    </a:lnTo>
                    <a:close/>
                    <a:moveTo>
                      <a:pt x="166331" y="0"/>
                    </a:moveTo>
                    <a:lnTo>
                      <a:pt x="228250" y="0"/>
                    </a:lnTo>
                    <a:lnTo>
                      <a:pt x="111729" y="155181"/>
                    </a:lnTo>
                    <a:lnTo>
                      <a:pt x="49810" y="15518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/>
              <p:cNvSpPr/>
              <p:nvPr/>
            </p:nvSpPr>
            <p:spPr bwMode="auto">
              <a:xfrm>
                <a:off x="4736902" y="5850731"/>
                <a:ext cx="228250" cy="229075"/>
              </a:xfrm>
              <a:custGeom>
                <a:avLst/>
                <a:gdLst>
                  <a:gd name="connsiteX0" fmla="*/ 34329 w 228250"/>
                  <a:gd name="connsiteY0" fmla="*/ 183356 h 229075"/>
                  <a:gd name="connsiteX1" fmla="*/ 90137 w 228250"/>
                  <a:gd name="connsiteY1" fmla="*/ 183356 h 229075"/>
                  <a:gd name="connsiteX2" fmla="*/ 55808 w 228250"/>
                  <a:gd name="connsiteY2" fmla="*/ 229075 h 229075"/>
                  <a:gd name="connsiteX3" fmla="*/ 0 w 228250"/>
                  <a:gd name="connsiteY3" fmla="*/ 229075 h 229075"/>
                  <a:gd name="connsiteX4" fmla="*/ 166331 w 228250"/>
                  <a:gd name="connsiteY4" fmla="*/ 0 h 229075"/>
                  <a:gd name="connsiteX5" fmla="*/ 228250 w 228250"/>
                  <a:gd name="connsiteY5" fmla="*/ 0 h 229075"/>
                  <a:gd name="connsiteX6" fmla="*/ 111729 w 228250"/>
                  <a:gd name="connsiteY6" fmla="*/ 155181 h 229075"/>
                  <a:gd name="connsiteX7" fmla="*/ 49810 w 228250"/>
                  <a:gd name="connsiteY7" fmla="*/ 155181 h 22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250" h="229075">
                    <a:moveTo>
                      <a:pt x="34329" y="183356"/>
                    </a:moveTo>
                    <a:lnTo>
                      <a:pt x="90137" y="183356"/>
                    </a:lnTo>
                    <a:lnTo>
                      <a:pt x="55808" y="229075"/>
                    </a:lnTo>
                    <a:lnTo>
                      <a:pt x="0" y="229075"/>
                    </a:lnTo>
                    <a:close/>
                    <a:moveTo>
                      <a:pt x="166331" y="0"/>
                    </a:moveTo>
                    <a:lnTo>
                      <a:pt x="228250" y="0"/>
                    </a:lnTo>
                    <a:lnTo>
                      <a:pt x="111729" y="155181"/>
                    </a:lnTo>
                    <a:lnTo>
                      <a:pt x="49810" y="15518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フリーフォーム: 図形 116"/>
            <p:cNvSpPr/>
            <p:nvPr/>
          </p:nvSpPr>
          <p:spPr bwMode="auto">
            <a:xfrm>
              <a:off x="4622068" y="5614431"/>
              <a:ext cx="458048" cy="335300"/>
            </a:xfrm>
            <a:custGeom>
              <a:avLst/>
              <a:gdLst>
                <a:gd name="connsiteX0" fmla="*/ 505719 w 582179"/>
                <a:gd name="connsiteY0" fmla="*/ 12795 h 426166"/>
                <a:gd name="connsiteX1" fmla="*/ 510588 w 582179"/>
                <a:gd name="connsiteY1" fmla="*/ 61092 h 426166"/>
                <a:gd name="connsiteX2" fmla="*/ 219396 w 582179"/>
                <a:gd name="connsiteY2" fmla="*/ 352283 h 426166"/>
                <a:gd name="connsiteX3" fmla="*/ 56588 w 582179"/>
                <a:gd name="connsiteY3" fmla="*/ 302552 h 426166"/>
                <a:gd name="connsiteX4" fmla="*/ 44984 w 582179"/>
                <a:gd name="connsiteY4" fmla="*/ 292978 h 426166"/>
                <a:gd name="connsiteX5" fmla="*/ 63047 w 582179"/>
                <a:gd name="connsiteY5" fmla="*/ 268837 h 426166"/>
                <a:gd name="connsiteX6" fmla="*/ 73504 w 582179"/>
                <a:gd name="connsiteY6" fmla="*/ 277464 h 426166"/>
                <a:gd name="connsiteX7" fmla="*/ 219396 w 582179"/>
                <a:gd name="connsiteY7" fmla="*/ 322028 h 426166"/>
                <a:gd name="connsiteX8" fmla="*/ 480333 w 582179"/>
                <a:gd name="connsiteY8" fmla="*/ 61092 h 426166"/>
                <a:gd name="connsiteX9" fmla="*/ 476010 w 582179"/>
                <a:gd name="connsiteY9" fmla="*/ 18202 h 426166"/>
                <a:gd name="connsiteX10" fmla="*/ 576021 w 582179"/>
                <a:gd name="connsiteY10" fmla="*/ 0 h 426166"/>
                <a:gd name="connsiteX11" fmla="*/ 582179 w 582179"/>
                <a:gd name="connsiteY11" fmla="*/ 61092 h 426166"/>
                <a:gd name="connsiteX12" fmla="*/ 217105 w 582179"/>
                <a:gd name="connsiteY12" fmla="*/ 426166 h 426166"/>
                <a:gd name="connsiteX13" fmla="*/ 12989 w 582179"/>
                <a:gd name="connsiteY13" fmla="*/ 363817 h 426166"/>
                <a:gd name="connsiteX14" fmla="*/ 0 w 582179"/>
                <a:gd name="connsiteY14" fmla="*/ 353101 h 426166"/>
                <a:gd name="connsiteX15" fmla="*/ 18601 w 582179"/>
                <a:gd name="connsiteY15" fmla="*/ 328241 h 426166"/>
                <a:gd name="connsiteX16" fmla="*/ 30407 w 582179"/>
                <a:gd name="connsiteY16" fmla="*/ 337982 h 426166"/>
                <a:gd name="connsiteX17" fmla="*/ 217104 w 582179"/>
                <a:gd name="connsiteY17" fmla="*/ 395010 h 426166"/>
                <a:gd name="connsiteX18" fmla="*/ 551022 w 582179"/>
                <a:gd name="connsiteY18" fmla="*/ 61092 h 426166"/>
                <a:gd name="connsiteX19" fmla="*/ 545425 w 582179"/>
                <a:gd name="connsiteY19" fmla="*/ 5568 h 426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2179" h="426166">
                  <a:moveTo>
                    <a:pt x="505719" y="12795"/>
                  </a:moveTo>
                  <a:lnTo>
                    <a:pt x="510588" y="61092"/>
                  </a:lnTo>
                  <a:cubicBezTo>
                    <a:pt x="510588" y="221912"/>
                    <a:pt x="380217" y="352283"/>
                    <a:pt x="219396" y="352283"/>
                  </a:cubicBezTo>
                  <a:cubicBezTo>
                    <a:pt x="159088" y="352283"/>
                    <a:pt x="103063" y="333950"/>
                    <a:pt x="56588" y="302552"/>
                  </a:cubicBezTo>
                  <a:lnTo>
                    <a:pt x="44984" y="292978"/>
                  </a:lnTo>
                  <a:lnTo>
                    <a:pt x="63047" y="268837"/>
                  </a:lnTo>
                  <a:lnTo>
                    <a:pt x="73504" y="277464"/>
                  </a:lnTo>
                  <a:cubicBezTo>
                    <a:pt x="115149" y="305600"/>
                    <a:pt x="165354" y="322028"/>
                    <a:pt x="219396" y="322028"/>
                  </a:cubicBezTo>
                  <a:cubicBezTo>
                    <a:pt x="363508" y="322028"/>
                    <a:pt x="480333" y="205203"/>
                    <a:pt x="480333" y="61092"/>
                  </a:cubicBezTo>
                  <a:lnTo>
                    <a:pt x="476010" y="18202"/>
                  </a:lnTo>
                  <a:close/>
                  <a:moveTo>
                    <a:pt x="576021" y="0"/>
                  </a:moveTo>
                  <a:lnTo>
                    <a:pt x="582179" y="61092"/>
                  </a:lnTo>
                  <a:cubicBezTo>
                    <a:pt x="582179" y="262717"/>
                    <a:pt x="418730" y="426166"/>
                    <a:pt x="217105" y="426166"/>
                  </a:cubicBezTo>
                  <a:cubicBezTo>
                    <a:pt x="141496" y="426166"/>
                    <a:pt x="71255" y="403181"/>
                    <a:pt x="12989" y="363817"/>
                  </a:cubicBezTo>
                  <a:lnTo>
                    <a:pt x="0" y="353101"/>
                  </a:lnTo>
                  <a:lnTo>
                    <a:pt x="18601" y="328241"/>
                  </a:lnTo>
                  <a:lnTo>
                    <a:pt x="30407" y="337982"/>
                  </a:lnTo>
                  <a:cubicBezTo>
                    <a:pt x="83701" y="373987"/>
                    <a:pt x="147948" y="395010"/>
                    <a:pt x="217104" y="395010"/>
                  </a:cubicBezTo>
                  <a:cubicBezTo>
                    <a:pt x="401522" y="395010"/>
                    <a:pt x="551022" y="245510"/>
                    <a:pt x="551022" y="61092"/>
                  </a:cubicBezTo>
                  <a:lnTo>
                    <a:pt x="545425" y="556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/>
            <p:cNvSpPr/>
            <p:nvPr/>
          </p:nvSpPr>
          <p:spPr bwMode="auto">
            <a:xfrm>
              <a:off x="4239392" y="4666739"/>
              <a:ext cx="1027493" cy="1295118"/>
            </a:xfrm>
            <a:custGeom>
              <a:avLst/>
              <a:gdLst>
                <a:gd name="connsiteX0" fmla="*/ 972392 w 1209484"/>
                <a:gd name="connsiteY0" fmla="*/ 346 h 1524511"/>
                <a:gd name="connsiteX1" fmla="*/ 1078034 w 1209484"/>
                <a:gd name="connsiteY1" fmla="*/ 30424 h 1524511"/>
                <a:gd name="connsiteX2" fmla="*/ 1164334 w 1209484"/>
                <a:gd name="connsiteY2" fmla="*/ 441346 h 1524511"/>
                <a:gd name="connsiteX3" fmla="*/ 875659 w 1209484"/>
                <a:gd name="connsiteY3" fmla="*/ 615709 h 1524511"/>
                <a:gd name="connsiteX4" fmla="*/ 868909 w 1209484"/>
                <a:gd name="connsiteY4" fmla="*/ 613787 h 1524511"/>
                <a:gd name="connsiteX5" fmla="*/ 849503 w 1209484"/>
                <a:gd name="connsiteY5" fmla="*/ 665861 h 1524511"/>
                <a:gd name="connsiteX6" fmla="*/ 876550 w 1209484"/>
                <a:gd name="connsiteY6" fmla="*/ 695909 h 1524511"/>
                <a:gd name="connsiteX7" fmla="*/ 893515 w 1209484"/>
                <a:gd name="connsiteY7" fmla="*/ 809704 h 1524511"/>
                <a:gd name="connsiteX8" fmla="*/ 811493 w 1209484"/>
                <a:gd name="connsiteY8" fmla="*/ 1138169 h 1524511"/>
                <a:gd name="connsiteX9" fmla="*/ 688858 w 1209484"/>
                <a:gd name="connsiteY9" fmla="*/ 1250310 h 1524511"/>
                <a:gd name="connsiteX10" fmla="*/ 668516 w 1209484"/>
                <a:gd name="connsiteY10" fmla="*/ 1249384 h 1524511"/>
                <a:gd name="connsiteX11" fmla="*/ 648024 w 1209484"/>
                <a:gd name="connsiteY11" fmla="*/ 1253886 h 1524511"/>
                <a:gd name="connsiteX12" fmla="*/ 359779 w 1209484"/>
                <a:gd name="connsiteY12" fmla="*/ 1258814 h 1524511"/>
                <a:gd name="connsiteX13" fmla="*/ 305539 w 1209484"/>
                <a:gd name="connsiteY13" fmla="*/ 1476028 h 1524511"/>
                <a:gd name="connsiteX14" fmla="*/ 227982 w 1209484"/>
                <a:gd name="connsiteY14" fmla="*/ 1522590 h 1524511"/>
                <a:gd name="connsiteX15" fmla="*/ 181420 w 1209484"/>
                <a:gd name="connsiteY15" fmla="*/ 1445035 h 1524511"/>
                <a:gd name="connsiteX16" fmla="*/ 247660 w 1209484"/>
                <a:gd name="connsiteY16" fmla="*/ 1179771 h 1524511"/>
                <a:gd name="connsiteX17" fmla="*/ 276795 w 1209484"/>
                <a:gd name="connsiteY17" fmla="*/ 1140427 h 1524511"/>
                <a:gd name="connsiteX18" fmla="*/ 287839 w 1209484"/>
                <a:gd name="connsiteY18" fmla="*/ 1136415 h 1524511"/>
                <a:gd name="connsiteX19" fmla="*/ 290401 w 1209484"/>
                <a:gd name="connsiteY19" fmla="*/ 1134623 h 1524511"/>
                <a:gd name="connsiteX20" fmla="*/ 296396 w 1209484"/>
                <a:gd name="connsiteY20" fmla="*/ 1133306 h 1524511"/>
                <a:gd name="connsiteX21" fmla="*/ 299843 w 1209484"/>
                <a:gd name="connsiteY21" fmla="*/ 1132053 h 1524511"/>
                <a:gd name="connsiteX22" fmla="*/ 301708 w 1209484"/>
                <a:gd name="connsiteY22" fmla="*/ 1132138 h 1524511"/>
                <a:gd name="connsiteX23" fmla="*/ 315705 w 1209484"/>
                <a:gd name="connsiteY23" fmla="*/ 1129063 h 1524511"/>
                <a:gd name="connsiteX24" fmla="*/ 467810 w 1209484"/>
                <a:gd name="connsiteY24" fmla="*/ 1126463 h 1524511"/>
                <a:gd name="connsiteX25" fmla="*/ 247194 w 1209484"/>
                <a:gd name="connsiteY25" fmla="*/ 1041985 h 1524511"/>
                <a:gd name="connsiteX26" fmla="*/ 115749 w 1209484"/>
                <a:gd name="connsiteY26" fmla="*/ 1223220 h 1524511"/>
                <a:gd name="connsiteX27" fmla="*/ 26415 w 1209484"/>
                <a:gd name="connsiteY27" fmla="*/ 1237444 h 1524511"/>
                <a:gd name="connsiteX28" fmla="*/ 12189 w 1209484"/>
                <a:gd name="connsiteY28" fmla="*/ 1148109 h 1524511"/>
                <a:gd name="connsiteX29" fmla="*/ 172713 w 1209484"/>
                <a:gd name="connsiteY29" fmla="*/ 926784 h 1524511"/>
                <a:gd name="connsiteX30" fmla="*/ 214435 w 1209484"/>
                <a:gd name="connsiteY30" fmla="*/ 901170 h 1524511"/>
                <a:gd name="connsiteX31" fmla="*/ 226184 w 1209484"/>
                <a:gd name="connsiteY31" fmla="*/ 901573 h 1524511"/>
                <a:gd name="connsiteX32" fmla="*/ 229225 w 1209484"/>
                <a:gd name="connsiteY32" fmla="*/ 900869 h 1524511"/>
                <a:gd name="connsiteX33" fmla="*/ 235266 w 1209484"/>
                <a:gd name="connsiteY33" fmla="*/ 901885 h 1524511"/>
                <a:gd name="connsiteX34" fmla="*/ 238942 w 1209484"/>
                <a:gd name="connsiteY34" fmla="*/ 902010 h 1524511"/>
                <a:gd name="connsiteX35" fmla="*/ 240645 w 1209484"/>
                <a:gd name="connsiteY35" fmla="*/ 902789 h 1524511"/>
                <a:gd name="connsiteX36" fmla="*/ 254775 w 1209484"/>
                <a:gd name="connsiteY36" fmla="*/ 905163 h 1524511"/>
                <a:gd name="connsiteX37" fmla="*/ 533177 w 1209484"/>
                <a:gd name="connsiteY37" fmla="*/ 1011768 h 1524511"/>
                <a:gd name="connsiteX38" fmla="*/ 564859 w 1209484"/>
                <a:gd name="connsiteY38" fmla="*/ 884895 h 1524511"/>
                <a:gd name="connsiteX39" fmla="*/ 516847 w 1209484"/>
                <a:gd name="connsiteY39" fmla="*/ 913719 h 1524511"/>
                <a:gd name="connsiteX40" fmla="*/ 468425 w 1209484"/>
                <a:gd name="connsiteY40" fmla="*/ 920939 h 1524511"/>
                <a:gd name="connsiteX41" fmla="*/ 459590 w 1209484"/>
                <a:gd name="connsiteY41" fmla="*/ 916813 h 1524511"/>
                <a:gd name="connsiteX42" fmla="*/ 455191 w 1209484"/>
                <a:gd name="connsiteY42" fmla="*/ 916035 h 1524511"/>
                <a:gd name="connsiteX43" fmla="*/ 447800 w 1209484"/>
                <a:gd name="connsiteY43" fmla="*/ 911307 h 1524511"/>
                <a:gd name="connsiteX44" fmla="*/ 446206 w 1209484"/>
                <a:gd name="connsiteY44" fmla="*/ 910563 h 1524511"/>
                <a:gd name="connsiteX45" fmla="*/ 445602 w 1209484"/>
                <a:gd name="connsiteY45" fmla="*/ 909901 h 1524511"/>
                <a:gd name="connsiteX46" fmla="*/ 433793 w 1209484"/>
                <a:gd name="connsiteY46" fmla="*/ 902346 h 1524511"/>
                <a:gd name="connsiteX47" fmla="*/ 237188 w 1209484"/>
                <a:gd name="connsiteY47" fmla="*/ 712351 h 1524511"/>
                <a:gd name="connsiteX48" fmla="*/ 235643 w 1209484"/>
                <a:gd name="connsiteY48" fmla="*/ 621904 h 1524511"/>
                <a:gd name="connsiteX49" fmla="*/ 280546 w 1209484"/>
                <a:gd name="connsiteY49" fmla="*/ 602399 h 1524511"/>
                <a:gd name="connsiteX50" fmla="*/ 326090 w 1209484"/>
                <a:gd name="connsiteY50" fmla="*/ 620358 h 1524511"/>
                <a:gd name="connsiteX51" fmla="*/ 491190 w 1209484"/>
                <a:gd name="connsiteY51" fmla="*/ 779910 h 1524511"/>
                <a:gd name="connsiteX52" fmla="*/ 600899 w 1209484"/>
                <a:gd name="connsiteY52" fmla="*/ 714044 h 1524511"/>
                <a:gd name="connsiteX53" fmla="*/ 481562 w 1209484"/>
                <a:gd name="connsiteY53" fmla="*/ 682067 h 1524511"/>
                <a:gd name="connsiteX54" fmla="*/ 442722 w 1209484"/>
                <a:gd name="connsiteY54" fmla="*/ 652264 h 1524511"/>
                <a:gd name="connsiteX55" fmla="*/ 439550 w 1209484"/>
                <a:gd name="connsiteY55" fmla="*/ 643048 h 1524511"/>
                <a:gd name="connsiteX56" fmla="*/ 437051 w 1209484"/>
                <a:gd name="connsiteY56" fmla="*/ 639339 h 1524511"/>
                <a:gd name="connsiteX57" fmla="*/ 435313 w 1209484"/>
                <a:gd name="connsiteY57" fmla="*/ 630730 h 1524511"/>
                <a:gd name="connsiteX58" fmla="*/ 434744 w 1209484"/>
                <a:gd name="connsiteY58" fmla="*/ 629077 h 1524511"/>
                <a:gd name="connsiteX59" fmla="*/ 434799 w 1209484"/>
                <a:gd name="connsiteY59" fmla="*/ 628189 h 1524511"/>
                <a:gd name="connsiteX60" fmla="*/ 432024 w 1209484"/>
                <a:gd name="connsiteY60" fmla="*/ 614442 h 1524511"/>
                <a:gd name="connsiteX61" fmla="*/ 432024 w 1209484"/>
                <a:gd name="connsiteY61" fmla="*/ 341033 h 1524511"/>
                <a:gd name="connsiteX62" fmla="*/ 471091 w 1209484"/>
                <a:gd name="connsiteY62" fmla="*/ 282096 h 1524511"/>
                <a:gd name="connsiteX63" fmla="*/ 495989 w 1209484"/>
                <a:gd name="connsiteY63" fmla="*/ 277068 h 1524511"/>
                <a:gd name="connsiteX64" fmla="*/ 559954 w 1209484"/>
                <a:gd name="connsiteY64" fmla="*/ 341034 h 1524511"/>
                <a:gd name="connsiteX65" fmla="*/ 559953 w 1209484"/>
                <a:gd name="connsiteY65" fmla="*/ 570631 h 1524511"/>
                <a:gd name="connsiteX66" fmla="*/ 763707 w 1209484"/>
                <a:gd name="connsiteY66" fmla="*/ 625225 h 1524511"/>
                <a:gd name="connsiteX67" fmla="*/ 789853 w 1209484"/>
                <a:gd name="connsiteY67" fmla="*/ 591279 h 1524511"/>
                <a:gd name="connsiteX68" fmla="*/ 770016 w 1209484"/>
                <a:gd name="connsiteY68" fmla="*/ 585631 h 1524511"/>
                <a:gd name="connsiteX69" fmla="*/ 683716 w 1209484"/>
                <a:gd name="connsiteY69" fmla="*/ 174708 h 1524511"/>
                <a:gd name="connsiteX70" fmla="*/ 972392 w 1209484"/>
                <a:gd name="connsiteY70" fmla="*/ 346 h 152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09484" h="1524511">
                  <a:moveTo>
                    <a:pt x="972392" y="346"/>
                  </a:moveTo>
                  <a:cubicBezTo>
                    <a:pt x="1008936" y="2248"/>
                    <a:pt x="1044854" y="12017"/>
                    <a:pt x="1078034" y="30424"/>
                  </a:cubicBezTo>
                  <a:cubicBezTo>
                    <a:pt x="1210753" y="104054"/>
                    <a:pt x="1249391" y="288031"/>
                    <a:pt x="1164334" y="441346"/>
                  </a:cubicBezTo>
                  <a:cubicBezTo>
                    <a:pt x="1100542" y="556332"/>
                    <a:pt x="985288" y="621417"/>
                    <a:pt x="875659" y="615709"/>
                  </a:cubicBezTo>
                  <a:lnTo>
                    <a:pt x="868909" y="613787"/>
                  </a:lnTo>
                  <a:lnTo>
                    <a:pt x="849503" y="665861"/>
                  </a:lnTo>
                  <a:lnTo>
                    <a:pt x="876550" y="695909"/>
                  </a:lnTo>
                  <a:cubicBezTo>
                    <a:pt x="896352" y="728892"/>
                    <a:pt x="903571" y="769430"/>
                    <a:pt x="893515" y="809704"/>
                  </a:cubicBezTo>
                  <a:cubicBezTo>
                    <a:pt x="866174" y="919193"/>
                    <a:pt x="838832" y="1028680"/>
                    <a:pt x="811493" y="1138169"/>
                  </a:cubicBezTo>
                  <a:cubicBezTo>
                    <a:pt x="796407" y="1198580"/>
                    <a:pt x="746734" y="1241241"/>
                    <a:pt x="688858" y="1250310"/>
                  </a:cubicBezTo>
                  <a:lnTo>
                    <a:pt x="668516" y="1249384"/>
                  </a:lnTo>
                  <a:lnTo>
                    <a:pt x="648024" y="1253886"/>
                  </a:lnTo>
                  <a:lnTo>
                    <a:pt x="359779" y="1258814"/>
                  </a:lnTo>
                  <a:lnTo>
                    <a:pt x="305539" y="1476028"/>
                  </a:lnTo>
                  <a:cubicBezTo>
                    <a:pt x="296980" y="1510302"/>
                    <a:pt x="262257" y="1531150"/>
                    <a:pt x="227982" y="1522590"/>
                  </a:cubicBezTo>
                  <a:cubicBezTo>
                    <a:pt x="193709" y="1514032"/>
                    <a:pt x="172861" y="1479310"/>
                    <a:pt x="181420" y="1445035"/>
                  </a:cubicBezTo>
                  <a:cubicBezTo>
                    <a:pt x="203499" y="1356614"/>
                    <a:pt x="225580" y="1268192"/>
                    <a:pt x="247660" y="1179771"/>
                  </a:cubicBezTo>
                  <a:cubicBezTo>
                    <a:pt x="251940" y="1162634"/>
                    <a:pt x="262760" y="1148853"/>
                    <a:pt x="276795" y="1140427"/>
                  </a:cubicBezTo>
                  <a:lnTo>
                    <a:pt x="287839" y="1136415"/>
                  </a:lnTo>
                  <a:lnTo>
                    <a:pt x="290401" y="1134623"/>
                  </a:lnTo>
                  <a:lnTo>
                    <a:pt x="296396" y="1133306"/>
                  </a:lnTo>
                  <a:lnTo>
                    <a:pt x="299843" y="1132053"/>
                  </a:lnTo>
                  <a:lnTo>
                    <a:pt x="301708" y="1132138"/>
                  </a:lnTo>
                  <a:lnTo>
                    <a:pt x="315705" y="1129063"/>
                  </a:lnTo>
                  <a:lnTo>
                    <a:pt x="467810" y="1126463"/>
                  </a:lnTo>
                  <a:lnTo>
                    <a:pt x="247194" y="1041985"/>
                  </a:lnTo>
                  <a:lnTo>
                    <a:pt x="115749" y="1223220"/>
                  </a:lnTo>
                  <a:cubicBezTo>
                    <a:pt x="95007" y="1251817"/>
                    <a:pt x="55011" y="1258185"/>
                    <a:pt x="26415" y="1237444"/>
                  </a:cubicBezTo>
                  <a:cubicBezTo>
                    <a:pt x="-2183" y="1216703"/>
                    <a:pt x="-8552" y="1176706"/>
                    <a:pt x="12189" y="1148109"/>
                  </a:cubicBezTo>
                  <a:cubicBezTo>
                    <a:pt x="65697" y="1074334"/>
                    <a:pt x="119206" y="1000560"/>
                    <a:pt x="172713" y="926784"/>
                  </a:cubicBezTo>
                  <a:cubicBezTo>
                    <a:pt x="183083" y="912486"/>
                    <a:pt x="198268" y="903744"/>
                    <a:pt x="214435" y="901170"/>
                  </a:cubicBezTo>
                  <a:lnTo>
                    <a:pt x="226184" y="901573"/>
                  </a:lnTo>
                  <a:lnTo>
                    <a:pt x="229225" y="900869"/>
                  </a:lnTo>
                  <a:lnTo>
                    <a:pt x="235266" y="901885"/>
                  </a:lnTo>
                  <a:lnTo>
                    <a:pt x="238942" y="902010"/>
                  </a:lnTo>
                  <a:lnTo>
                    <a:pt x="240645" y="902789"/>
                  </a:lnTo>
                  <a:lnTo>
                    <a:pt x="254775" y="905163"/>
                  </a:lnTo>
                  <a:lnTo>
                    <a:pt x="533177" y="1011768"/>
                  </a:lnTo>
                  <a:lnTo>
                    <a:pt x="564859" y="884895"/>
                  </a:lnTo>
                  <a:lnTo>
                    <a:pt x="516847" y="913719"/>
                  </a:lnTo>
                  <a:cubicBezTo>
                    <a:pt x="501704" y="922811"/>
                    <a:pt x="484307" y="924905"/>
                    <a:pt x="468425" y="920939"/>
                  </a:cubicBezTo>
                  <a:lnTo>
                    <a:pt x="459590" y="916813"/>
                  </a:lnTo>
                  <a:lnTo>
                    <a:pt x="455191" y="916035"/>
                  </a:lnTo>
                  <a:lnTo>
                    <a:pt x="447800" y="911307"/>
                  </a:lnTo>
                  <a:lnTo>
                    <a:pt x="446206" y="910563"/>
                  </a:lnTo>
                  <a:lnTo>
                    <a:pt x="445602" y="909901"/>
                  </a:lnTo>
                  <a:lnTo>
                    <a:pt x="433793" y="902346"/>
                  </a:lnTo>
                  <a:lnTo>
                    <a:pt x="237188" y="712351"/>
                  </a:lnTo>
                  <a:cubicBezTo>
                    <a:pt x="211784" y="687801"/>
                    <a:pt x="211093" y="647308"/>
                    <a:pt x="235643" y="621904"/>
                  </a:cubicBezTo>
                  <a:cubicBezTo>
                    <a:pt x="247918" y="609202"/>
                    <a:pt x="264178" y="602678"/>
                    <a:pt x="280546" y="602399"/>
                  </a:cubicBezTo>
                  <a:cubicBezTo>
                    <a:pt x="296913" y="602118"/>
                    <a:pt x="313388" y="608083"/>
                    <a:pt x="326090" y="620358"/>
                  </a:cubicBezTo>
                  <a:lnTo>
                    <a:pt x="491190" y="779910"/>
                  </a:lnTo>
                  <a:lnTo>
                    <a:pt x="600899" y="714044"/>
                  </a:lnTo>
                  <a:lnTo>
                    <a:pt x="481562" y="682067"/>
                  </a:lnTo>
                  <a:cubicBezTo>
                    <a:pt x="464501" y="677496"/>
                    <a:pt x="450907" y="666442"/>
                    <a:pt x="442722" y="652264"/>
                  </a:cubicBezTo>
                  <a:lnTo>
                    <a:pt x="439550" y="643048"/>
                  </a:lnTo>
                  <a:lnTo>
                    <a:pt x="437051" y="639339"/>
                  </a:lnTo>
                  <a:lnTo>
                    <a:pt x="435313" y="630730"/>
                  </a:lnTo>
                  <a:lnTo>
                    <a:pt x="434744" y="629077"/>
                  </a:lnTo>
                  <a:lnTo>
                    <a:pt x="434799" y="628189"/>
                  </a:lnTo>
                  <a:lnTo>
                    <a:pt x="432024" y="614442"/>
                  </a:lnTo>
                  <a:lnTo>
                    <a:pt x="432024" y="341033"/>
                  </a:lnTo>
                  <a:cubicBezTo>
                    <a:pt x="432024" y="314539"/>
                    <a:pt x="448133" y="291806"/>
                    <a:pt x="471091" y="282096"/>
                  </a:cubicBezTo>
                  <a:cubicBezTo>
                    <a:pt x="478744" y="278858"/>
                    <a:pt x="487157" y="277069"/>
                    <a:pt x="495989" y="277068"/>
                  </a:cubicBezTo>
                  <a:cubicBezTo>
                    <a:pt x="531316" y="277069"/>
                    <a:pt x="559954" y="305706"/>
                    <a:pt x="559954" y="341034"/>
                  </a:cubicBezTo>
                  <a:lnTo>
                    <a:pt x="559953" y="570631"/>
                  </a:lnTo>
                  <a:lnTo>
                    <a:pt x="763707" y="625225"/>
                  </a:lnTo>
                  <a:lnTo>
                    <a:pt x="789853" y="591279"/>
                  </a:lnTo>
                  <a:lnTo>
                    <a:pt x="770016" y="585631"/>
                  </a:lnTo>
                  <a:cubicBezTo>
                    <a:pt x="637297" y="512001"/>
                    <a:pt x="598660" y="328024"/>
                    <a:pt x="683716" y="174708"/>
                  </a:cubicBezTo>
                  <a:cubicBezTo>
                    <a:pt x="747509" y="59722"/>
                    <a:pt x="862762" y="-5362"/>
                    <a:pt x="972392" y="34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6058117" y="619939"/>
            <a:ext cx="1575313" cy="1882952"/>
            <a:chOff x="-2358594" y="2547799"/>
            <a:chExt cx="1575313" cy="1882952"/>
          </a:xfrm>
        </p:grpSpPr>
        <p:sp>
          <p:nvSpPr>
            <p:cNvPr id="122" name="円/楕円 320"/>
            <p:cNvSpPr/>
            <p:nvPr/>
          </p:nvSpPr>
          <p:spPr>
            <a:xfrm>
              <a:off x="-2358594" y="2788715"/>
              <a:ext cx="1575313" cy="1575313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3" name="グループ化 122"/>
            <p:cNvGrpSpPr/>
            <p:nvPr/>
          </p:nvGrpSpPr>
          <p:grpSpPr>
            <a:xfrm>
              <a:off x="-2243400" y="2547799"/>
              <a:ext cx="1291904" cy="1882952"/>
              <a:chOff x="-1735513" y="2464642"/>
              <a:chExt cx="1291904" cy="1882952"/>
            </a:xfrm>
          </p:grpSpPr>
          <p:sp>
            <p:nvSpPr>
              <p:cNvPr id="124" name="フリーフォーム: 図形 123"/>
              <p:cNvSpPr/>
              <p:nvPr/>
            </p:nvSpPr>
            <p:spPr bwMode="auto">
              <a:xfrm rot="18900000">
                <a:off x="-1347368" y="2993394"/>
                <a:ext cx="394165" cy="477958"/>
              </a:xfrm>
              <a:custGeom>
                <a:avLst/>
                <a:gdLst>
                  <a:gd name="connsiteX0" fmla="*/ 393559 w 394165"/>
                  <a:gd name="connsiteY0" fmla="*/ 405182 h 477958"/>
                  <a:gd name="connsiteX1" fmla="*/ 391971 w 394165"/>
                  <a:gd name="connsiteY1" fmla="*/ 430533 h 477958"/>
                  <a:gd name="connsiteX2" fmla="*/ 313630 w 394165"/>
                  <a:gd name="connsiteY2" fmla="*/ 475763 h 477958"/>
                  <a:gd name="connsiteX3" fmla="*/ 49537 w 394165"/>
                  <a:gd name="connsiteY3" fmla="*/ 404999 h 477958"/>
                  <a:gd name="connsiteX4" fmla="*/ 10697 w 394165"/>
                  <a:gd name="connsiteY4" fmla="*/ 375196 h 477958"/>
                  <a:gd name="connsiteX5" fmla="*/ 7524 w 394165"/>
                  <a:gd name="connsiteY5" fmla="*/ 365976 h 477958"/>
                  <a:gd name="connsiteX6" fmla="*/ 5027 w 394165"/>
                  <a:gd name="connsiteY6" fmla="*/ 362271 h 477958"/>
                  <a:gd name="connsiteX7" fmla="*/ 3291 w 394165"/>
                  <a:gd name="connsiteY7" fmla="*/ 353672 h 477958"/>
                  <a:gd name="connsiteX8" fmla="*/ 2718 w 394165"/>
                  <a:gd name="connsiteY8" fmla="*/ 352009 h 477958"/>
                  <a:gd name="connsiteX9" fmla="*/ 2774 w 394165"/>
                  <a:gd name="connsiteY9" fmla="*/ 351115 h 477958"/>
                  <a:gd name="connsiteX10" fmla="*/ 0 w 394165"/>
                  <a:gd name="connsiteY10" fmla="*/ 337373 h 477958"/>
                  <a:gd name="connsiteX11" fmla="*/ 0 w 394165"/>
                  <a:gd name="connsiteY11" fmla="*/ 63965 h 477958"/>
                  <a:gd name="connsiteX12" fmla="*/ 63965 w 394165"/>
                  <a:gd name="connsiteY12" fmla="*/ 0 h 477958"/>
                  <a:gd name="connsiteX13" fmla="*/ 127930 w 394165"/>
                  <a:gd name="connsiteY13" fmla="*/ 63965 h 477958"/>
                  <a:gd name="connsiteX14" fmla="*/ 127929 w 394165"/>
                  <a:gd name="connsiteY14" fmla="*/ 293562 h 477958"/>
                  <a:gd name="connsiteX15" fmla="*/ 346740 w 394165"/>
                  <a:gd name="connsiteY15" fmla="*/ 352192 h 477958"/>
                  <a:gd name="connsiteX16" fmla="*/ 393559 w 394165"/>
                  <a:gd name="connsiteY16" fmla="*/ 405182 h 477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4165" h="477958">
                    <a:moveTo>
                      <a:pt x="393559" y="405182"/>
                    </a:moveTo>
                    <a:cubicBezTo>
                      <a:pt x="394705" y="413412"/>
                      <a:pt x="394256" y="422002"/>
                      <a:pt x="391971" y="430533"/>
                    </a:cubicBezTo>
                    <a:cubicBezTo>
                      <a:pt x="382827" y="464656"/>
                      <a:pt x="347753" y="484907"/>
                      <a:pt x="313630" y="475763"/>
                    </a:cubicBezTo>
                    <a:cubicBezTo>
                      <a:pt x="225599" y="452176"/>
                      <a:pt x="137568" y="428587"/>
                      <a:pt x="49537" y="404999"/>
                    </a:cubicBezTo>
                    <a:cubicBezTo>
                      <a:pt x="32476" y="400427"/>
                      <a:pt x="18882" y="389373"/>
                      <a:pt x="10697" y="375196"/>
                    </a:cubicBezTo>
                    <a:lnTo>
                      <a:pt x="7524" y="365976"/>
                    </a:lnTo>
                    <a:lnTo>
                      <a:pt x="5027" y="362271"/>
                    </a:lnTo>
                    <a:lnTo>
                      <a:pt x="3291" y="353672"/>
                    </a:lnTo>
                    <a:lnTo>
                      <a:pt x="2718" y="352009"/>
                    </a:lnTo>
                    <a:lnTo>
                      <a:pt x="2774" y="351115"/>
                    </a:lnTo>
                    <a:lnTo>
                      <a:pt x="0" y="337373"/>
                    </a:lnTo>
                    <a:lnTo>
                      <a:pt x="0" y="63965"/>
                    </a:lnTo>
                    <a:cubicBezTo>
                      <a:pt x="0" y="28638"/>
                      <a:pt x="28638" y="0"/>
                      <a:pt x="63965" y="0"/>
                    </a:cubicBezTo>
                    <a:cubicBezTo>
                      <a:pt x="99292" y="0"/>
                      <a:pt x="127930" y="28638"/>
                      <a:pt x="127930" y="63965"/>
                    </a:cubicBezTo>
                    <a:lnTo>
                      <a:pt x="127929" y="293562"/>
                    </a:lnTo>
                    <a:lnTo>
                      <a:pt x="346740" y="352192"/>
                    </a:lnTo>
                    <a:cubicBezTo>
                      <a:pt x="372333" y="359050"/>
                      <a:pt x="390122" y="380493"/>
                      <a:pt x="393559" y="4051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/>
              <p:cNvSpPr/>
              <p:nvPr/>
            </p:nvSpPr>
            <p:spPr bwMode="auto">
              <a:xfrm>
                <a:off x="-1735513" y="3184332"/>
                <a:ext cx="466620" cy="321988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/>
              <p:cNvSpPr/>
              <p:nvPr/>
            </p:nvSpPr>
            <p:spPr bwMode="auto">
              <a:xfrm>
                <a:off x="-1704503" y="2864896"/>
                <a:ext cx="466620" cy="321988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/>
              <p:cNvSpPr/>
              <p:nvPr/>
            </p:nvSpPr>
            <p:spPr bwMode="auto">
              <a:xfrm>
                <a:off x="-1417770" y="2464642"/>
                <a:ext cx="974161" cy="1882952"/>
              </a:xfrm>
              <a:custGeom>
                <a:avLst/>
                <a:gdLst>
                  <a:gd name="connsiteX0" fmla="*/ 548975 w 974161"/>
                  <a:gd name="connsiteY0" fmla="*/ 0 h 1882952"/>
                  <a:gd name="connsiteX1" fmla="*/ 823788 w 974161"/>
                  <a:gd name="connsiteY1" fmla="*/ 317462 h 1882952"/>
                  <a:gd name="connsiteX2" fmla="*/ 655945 w 974161"/>
                  <a:gd name="connsiteY2" fmla="*/ 609976 h 1882952"/>
                  <a:gd name="connsiteX3" fmla="*/ 582248 w 974161"/>
                  <a:gd name="connsiteY3" fmla="*/ 627164 h 1882952"/>
                  <a:gd name="connsiteX4" fmla="*/ 590812 w 974161"/>
                  <a:gd name="connsiteY4" fmla="*/ 683912 h 1882952"/>
                  <a:gd name="connsiteX5" fmla="*/ 606982 w 974161"/>
                  <a:gd name="connsiteY5" fmla="*/ 687176 h 1882952"/>
                  <a:gd name="connsiteX6" fmla="*/ 698793 w 974161"/>
                  <a:gd name="connsiteY6" fmla="*/ 825687 h 1882952"/>
                  <a:gd name="connsiteX7" fmla="*/ 698792 w 974161"/>
                  <a:gd name="connsiteY7" fmla="*/ 1201692 h 1882952"/>
                  <a:gd name="connsiteX8" fmla="*/ 686979 w 974161"/>
                  <a:gd name="connsiteY8" fmla="*/ 1260205 h 1882952"/>
                  <a:gd name="connsiteX9" fmla="*/ 674155 w 974161"/>
                  <a:gd name="connsiteY9" fmla="*/ 1279225 h 1882952"/>
                  <a:gd name="connsiteX10" fmla="*/ 734587 w 974161"/>
                  <a:gd name="connsiteY10" fmla="*/ 1504761 h 1882952"/>
                  <a:gd name="connsiteX11" fmla="*/ 955426 w 974161"/>
                  <a:gd name="connsiteY11" fmla="*/ 1725601 h 1882952"/>
                  <a:gd name="connsiteX12" fmla="*/ 955426 w 974161"/>
                  <a:gd name="connsiteY12" fmla="*/ 1816062 h 1882952"/>
                  <a:gd name="connsiteX13" fmla="*/ 955426 w 974161"/>
                  <a:gd name="connsiteY13" fmla="*/ 1816060 h 1882952"/>
                  <a:gd name="connsiteX14" fmla="*/ 864966 w 974161"/>
                  <a:gd name="connsiteY14" fmla="*/ 1816060 h 1882952"/>
                  <a:gd name="connsiteX15" fmla="*/ 637828 w 974161"/>
                  <a:gd name="connsiteY15" fmla="*/ 1588922 h 1882952"/>
                  <a:gd name="connsiteX16" fmla="*/ 623776 w 974161"/>
                  <a:gd name="connsiteY16" fmla="*/ 1567762 h 1882952"/>
                  <a:gd name="connsiteX17" fmla="*/ 623514 w 974161"/>
                  <a:gd name="connsiteY17" fmla="*/ 1566414 h 1882952"/>
                  <a:gd name="connsiteX18" fmla="*/ 612985 w 974161"/>
                  <a:gd name="connsiteY18" fmla="*/ 1545216 h 1882952"/>
                  <a:gd name="connsiteX19" fmla="*/ 560563 w 974161"/>
                  <a:gd name="connsiteY19" fmla="*/ 1349574 h 1882952"/>
                  <a:gd name="connsiteX20" fmla="*/ 548468 w 974161"/>
                  <a:gd name="connsiteY20" fmla="*/ 1352016 h 1882952"/>
                  <a:gd name="connsiteX21" fmla="*/ 548469 w 974161"/>
                  <a:gd name="connsiteY21" fmla="*/ 1352015 h 1882952"/>
                  <a:gd name="connsiteX22" fmla="*/ 511940 w 974161"/>
                  <a:gd name="connsiteY22" fmla="*/ 1344640 h 1882952"/>
                  <a:gd name="connsiteX23" fmla="*/ 418390 w 974161"/>
                  <a:gd name="connsiteY23" fmla="*/ 1506672 h 1882952"/>
                  <a:gd name="connsiteX24" fmla="*/ 418389 w 974161"/>
                  <a:gd name="connsiteY24" fmla="*/ 1818987 h 1882952"/>
                  <a:gd name="connsiteX25" fmla="*/ 354424 w 974161"/>
                  <a:gd name="connsiteY25" fmla="*/ 1882952 h 1882952"/>
                  <a:gd name="connsiteX26" fmla="*/ 354425 w 974161"/>
                  <a:gd name="connsiteY26" fmla="*/ 1882951 h 1882952"/>
                  <a:gd name="connsiteX27" fmla="*/ 290460 w 974161"/>
                  <a:gd name="connsiteY27" fmla="*/ 1818986 h 1882952"/>
                  <a:gd name="connsiteX28" fmla="*/ 290460 w 974161"/>
                  <a:gd name="connsiteY28" fmla="*/ 1497764 h 1882952"/>
                  <a:gd name="connsiteX29" fmla="*/ 295487 w 974161"/>
                  <a:gd name="connsiteY29" fmla="*/ 1472866 h 1882952"/>
                  <a:gd name="connsiteX30" fmla="*/ 296254 w 974161"/>
                  <a:gd name="connsiteY30" fmla="*/ 1471728 h 1882952"/>
                  <a:gd name="connsiteX31" fmla="*/ 303798 w 974161"/>
                  <a:gd name="connsiteY31" fmla="*/ 1449293 h 1882952"/>
                  <a:gd name="connsiteX32" fmla="*/ 411580 w 974161"/>
                  <a:gd name="connsiteY32" fmla="*/ 1262609 h 1882952"/>
                  <a:gd name="connsiteX33" fmla="*/ 409958 w 974161"/>
                  <a:gd name="connsiteY33" fmla="*/ 1260204 h 1882952"/>
                  <a:gd name="connsiteX34" fmla="*/ 398145 w 974161"/>
                  <a:gd name="connsiteY34" fmla="*/ 1201691 h 1882952"/>
                  <a:gd name="connsiteX35" fmla="*/ 398145 w 974161"/>
                  <a:gd name="connsiteY35" fmla="*/ 1068062 h 1882952"/>
                  <a:gd name="connsiteX36" fmla="*/ 389660 w 974161"/>
                  <a:gd name="connsiteY36" fmla="*/ 1082758 h 1882952"/>
                  <a:gd name="connsiteX37" fmla="*/ 350820 w 974161"/>
                  <a:gd name="connsiteY37" fmla="*/ 1112561 h 1882952"/>
                  <a:gd name="connsiteX38" fmla="*/ 341093 w 974161"/>
                  <a:gd name="connsiteY38" fmla="*/ 1113240 h 1882952"/>
                  <a:gd name="connsiteX39" fmla="*/ 336868 w 974161"/>
                  <a:gd name="connsiteY39" fmla="*/ 1114693 h 1882952"/>
                  <a:gd name="connsiteX40" fmla="*/ 328113 w 974161"/>
                  <a:gd name="connsiteY40" fmla="*/ 1114144 h 1882952"/>
                  <a:gd name="connsiteX41" fmla="*/ 326358 w 974161"/>
                  <a:gd name="connsiteY41" fmla="*/ 1114267 h 1882952"/>
                  <a:gd name="connsiteX42" fmla="*/ 325509 w 974161"/>
                  <a:gd name="connsiteY42" fmla="*/ 1113982 h 1882952"/>
                  <a:gd name="connsiteX43" fmla="*/ 311517 w 974161"/>
                  <a:gd name="connsiteY43" fmla="*/ 1113104 h 1882952"/>
                  <a:gd name="connsiteX44" fmla="*/ 47425 w 974161"/>
                  <a:gd name="connsiteY44" fmla="*/ 1042341 h 1882952"/>
                  <a:gd name="connsiteX45" fmla="*/ 2195 w 974161"/>
                  <a:gd name="connsiteY45" fmla="*/ 964000 h 1882952"/>
                  <a:gd name="connsiteX46" fmla="*/ 80536 w 974161"/>
                  <a:gd name="connsiteY46" fmla="*/ 918770 h 1882952"/>
                  <a:gd name="connsiteX47" fmla="*/ 302309 w 974161"/>
                  <a:gd name="connsiteY47" fmla="*/ 978195 h 1882952"/>
                  <a:gd name="connsiteX48" fmla="*/ 400907 w 974161"/>
                  <a:gd name="connsiteY48" fmla="*/ 807419 h 1882952"/>
                  <a:gd name="connsiteX49" fmla="*/ 404903 w 974161"/>
                  <a:gd name="connsiteY49" fmla="*/ 780985 h 1882952"/>
                  <a:gd name="connsiteX50" fmla="*/ 489956 w 974161"/>
                  <a:gd name="connsiteY50" fmla="*/ 687176 h 1882952"/>
                  <a:gd name="connsiteX51" fmla="*/ 491293 w 974161"/>
                  <a:gd name="connsiteY51" fmla="*/ 686906 h 1882952"/>
                  <a:gd name="connsiteX52" fmla="*/ 500833 w 974161"/>
                  <a:gd name="connsiteY52" fmla="*/ 623696 h 1882952"/>
                  <a:gd name="connsiteX53" fmla="*/ 442005 w 974161"/>
                  <a:gd name="connsiteY53" fmla="*/ 609976 h 1882952"/>
                  <a:gd name="connsiteX54" fmla="*/ 274162 w 974161"/>
                  <a:gd name="connsiteY54" fmla="*/ 317462 h 1882952"/>
                  <a:gd name="connsiteX55" fmla="*/ 548975 w 974161"/>
                  <a:gd name="connsiteY55" fmla="*/ 0 h 188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974161" h="1882952">
                    <a:moveTo>
                      <a:pt x="548975" y="0"/>
                    </a:moveTo>
                    <a:cubicBezTo>
                      <a:pt x="700750" y="0"/>
                      <a:pt x="823788" y="142133"/>
                      <a:pt x="823788" y="317462"/>
                    </a:cubicBezTo>
                    <a:cubicBezTo>
                      <a:pt x="823788" y="448959"/>
                      <a:pt x="754579" y="561783"/>
                      <a:pt x="655945" y="609976"/>
                    </a:cubicBezTo>
                    <a:lnTo>
                      <a:pt x="582248" y="627164"/>
                    </a:lnTo>
                    <a:lnTo>
                      <a:pt x="590812" y="683912"/>
                    </a:lnTo>
                    <a:lnTo>
                      <a:pt x="606982" y="687176"/>
                    </a:lnTo>
                    <a:cubicBezTo>
                      <a:pt x="660936" y="709996"/>
                      <a:pt x="698793" y="763420"/>
                      <a:pt x="698793" y="825687"/>
                    </a:cubicBezTo>
                    <a:cubicBezTo>
                      <a:pt x="698793" y="951022"/>
                      <a:pt x="698792" y="1076357"/>
                      <a:pt x="698792" y="1201692"/>
                    </a:cubicBezTo>
                    <a:cubicBezTo>
                      <a:pt x="698792" y="1222447"/>
                      <a:pt x="694586" y="1242220"/>
                      <a:pt x="686979" y="1260205"/>
                    </a:cubicBezTo>
                    <a:lnTo>
                      <a:pt x="674155" y="1279225"/>
                    </a:lnTo>
                    <a:lnTo>
                      <a:pt x="734587" y="1504761"/>
                    </a:lnTo>
                    <a:lnTo>
                      <a:pt x="955426" y="1725601"/>
                    </a:lnTo>
                    <a:cubicBezTo>
                      <a:pt x="980406" y="1750581"/>
                      <a:pt x="980406" y="1791082"/>
                      <a:pt x="955426" y="1816062"/>
                    </a:cubicBezTo>
                    <a:lnTo>
                      <a:pt x="955426" y="1816060"/>
                    </a:lnTo>
                    <a:cubicBezTo>
                      <a:pt x="930446" y="1841040"/>
                      <a:pt x="889946" y="1841040"/>
                      <a:pt x="864966" y="1816060"/>
                    </a:cubicBezTo>
                    <a:lnTo>
                      <a:pt x="637828" y="1588922"/>
                    </a:lnTo>
                    <a:cubicBezTo>
                      <a:pt x="631583" y="1582677"/>
                      <a:pt x="626899" y="1575462"/>
                      <a:pt x="623776" y="1567762"/>
                    </a:cubicBezTo>
                    <a:lnTo>
                      <a:pt x="623514" y="1566414"/>
                    </a:lnTo>
                    <a:lnTo>
                      <a:pt x="612985" y="1545216"/>
                    </a:lnTo>
                    <a:lnTo>
                      <a:pt x="560563" y="1349574"/>
                    </a:lnTo>
                    <a:lnTo>
                      <a:pt x="548468" y="1352016"/>
                    </a:lnTo>
                    <a:lnTo>
                      <a:pt x="548469" y="1352015"/>
                    </a:lnTo>
                    <a:lnTo>
                      <a:pt x="511940" y="1344640"/>
                    </a:lnTo>
                    <a:lnTo>
                      <a:pt x="418390" y="1506672"/>
                    </a:lnTo>
                    <a:lnTo>
                      <a:pt x="418389" y="1818987"/>
                    </a:lnTo>
                    <a:cubicBezTo>
                      <a:pt x="418389" y="1854314"/>
                      <a:pt x="389751" y="1882952"/>
                      <a:pt x="354424" y="1882952"/>
                    </a:cubicBezTo>
                    <a:lnTo>
                      <a:pt x="354425" y="1882951"/>
                    </a:lnTo>
                    <a:cubicBezTo>
                      <a:pt x="319098" y="1882951"/>
                      <a:pt x="290460" y="1854313"/>
                      <a:pt x="290460" y="1818986"/>
                    </a:cubicBezTo>
                    <a:lnTo>
                      <a:pt x="290460" y="1497764"/>
                    </a:lnTo>
                    <a:cubicBezTo>
                      <a:pt x="290460" y="1488932"/>
                      <a:pt x="292250" y="1480519"/>
                      <a:pt x="295487" y="1472866"/>
                    </a:cubicBezTo>
                    <a:lnTo>
                      <a:pt x="296254" y="1471728"/>
                    </a:lnTo>
                    <a:lnTo>
                      <a:pt x="303798" y="1449293"/>
                    </a:lnTo>
                    <a:lnTo>
                      <a:pt x="411580" y="1262609"/>
                    </a:lnTo>
                    <a:lnTo>
                      <a:pt x="409958" y="1260204"/>
                    </a:lnTo>
                    <a:cubicBezTo>
                      <a:pt x="402351" y="1242219"/>
                      <a:pt x="398145" y="1222446"/>
                      <a:pt x="398145" y="1201691"/>
                    </a:cubicBezTo>
                    <a:lnTo>
                      <a:pt x="398145" y="1068062"/>
                    </a:lnTo>
                    <a:lnTo>
                      <a:pt x="389660" y="1082758"/>
                    </a:lnTo>
                    <a:cubicBezTo>
                      <a:pt x="380828" y="1098055"/>
                      <a:pt x="366632" y="1108324"/>
                      <a:pt x="350820" y="1112561"/>
                    </a:cubicBezTo>
                    <a:lnTo>
                      <a:pt x="341093" y="1113240"/>
                    </a:lnTo>
                    <a:lnTo>
                      <a:pt x="336868" y="1114693"/>
                    </a:lnTo>
                    <a:lnTo>
                      <a:pt x="328113" y="1114144"/>
                    </a:lnTo>
                    <a:lnTo>
                      <a:pt x="326358" y="1114267"/>
                    </a:lnTo>
                    <a:lnTo>
                      <a:pt x="325509" y="1113982"/>
                    </a:lnTo>
                    <a:lnTo>
                      <a:pt x="311517" y="1113104"/>
                    </a:lnTo>
                    <a:lnTo>
                      <a:pt x="47425" y="1042341"/>
                    </a:lnTo>
                    <a:cubicBezTo>
                      <a:pt x="13302" y="1033198"/>
                      <a:pt x="-6948" y="998124"/>
                      <a:pt x="2195" y="964000"/>
                    </a:cubicBezTo>
                    <a:cubicBezTo>
                      <a:pt x="11338" y="929877"/>
                      <a:pt x="46413" y="909627"/>
                      <a:pt x="80536" y="918770"/>
                    </a:cubicBezTo>
                    <a:lnTo>
                      <a:pt x="302309" y="978195"/>
                    </a:lnTo>
                    <a:lnTo>
                      <a:pt x="400907" y="807419"/>
                    </a:lnTo>
                    <a:lnTo>
                      <a:pt x="404903" y="780985"/>
                    </a:lnTo>
                    <a:cubicBezTo>
                      <a:pt x="418080" y="738621"/>
                      <a:pt x="449491" y="704291"/>
                      <a:pt x="489956" y="687176"/>
                    </a:cubicBezTo>
                    <a:lnTo>
                      <a:pt x="491293" y="686906"/>
                    </a:lnTo>
                    <a:lnTo>
                      <a:pt x="500833" y="623696"/>
                    </a:lnTo>
                    <a:lnTo>
                      <a:pt x="442005" y="609976"/>
                    </a:lnTo>
                    <a:cubicBezTo>
                      <a:pt x="343371" y="561783"/>
                      <a:pt x="274162" y="448959"/>
                      <a:pt x="274162" y="317462"/>
                    </a:cubicBezTo>
                    <a:cubicBezTo>
                      <a:pt x="274162" y="142133"/>
                      <a:pt x="397200" y="0"/>
                      <a:pt x="54897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4181721" y="4578352"/>
            <a:ext cx="1575313" cy="1748170"/>
            <a:chOff x="4181721" y="4578352"/>
            <a:chExt cx="1575313" cy="1748170"/>
          </a:xfrm>
        </p:grpSpPr>
        <p:sp>
          <p:nvSpPr>
            <p:cNvPr id="129" name="円/楕円 320"/>
            <p:cNvSpPr/>
            <p:nvPr/>
          </p:nvSpPr>
          <p:spPr>
            <a:xfrm>
              <a:off x="4181721" y="4718344"/>
              <a:ext cx="1575313" cy="1575313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1" name="フリーフォーム: 図形 130"/>
            <p:cNvSpPr/>
            <p:nvPr/>
          </p:nvSpPr>
          <p:spPr bwMode="auto">
            <a:xfrm rot="18000000">
              <a:off x="4839406" y="4772259"/>
              <a:ext cx="820657" cy="502695"/>
            </a:xfrm>
            <a:custGeom>
              <a:avLst/>
              <a:gdLst>
                <a:gd name="connsiteX0" fmla="*/ 175415 w 1129146"/>
                <a:gd name="connsiteY0" fmla="*/ 158175 h 553430"/>
                <a:gd name="connsiteX1" fmla="*/ 202339 w 1129146"/>
                <a:gd name="connsiteY1" fmla="*/ 185099 h 553430"/>
                <a:gd name="connsiteX2" fmla="*/ 229263 w 1129146"/>
                <a:gd name="connsiteY2" fmla="*/ 158175 h 553430"/>
                <a:gd name="connsiteX3" fmla="*/ 254609 w 1129146"/>
                <a:gd name="connsiteY3" fmla="*/ 183521 h 553430"/>
                <a:gd name="connsiteX4" fmla="*/ 227685 w 1129146"/>
                <a:gd name="connsiteY4" fmla="*/ 210445 h 553430"/>
                <a:gd name="connsiteX5" fmla="*/ 254609 w 1129146"/>
                <a:gd name="connsiteY5" fmla="*/ 237369 h 553430"/>
                <a:gd name="connsiteX6" fmla="*/ 229263 w 1129146"/>
                <a:gd name="connsiteY6" fmla="*/ 262715 h 553430"/>
                <a:gd name="connsiteX7" fmla="*/ 202339 w 1129146"/>
                <a:gd name="connsiteY7" fmla="*/ 235791 h 553430"/>
                <a:gd name="connsiteX8" fmla="*/ 175415 w 1129146"/>
                <a:gd name="connsiteY8" fmla="*/ 262715 h 553430"/>
                <a:gd name="connsiteX9" fmla="*/ 150069 w 1129146"/>
                <a:gd name="connsiteY9" fmla="*/ 237369 h 553430"/>
                <a:gd name="connsiteX10" fmla="*/ 176993 w 1129146"/>
                <a:gd name="connsiteY10" fmla="*/ 210445 h 553430"/>
                <a:gd name="connsiteX11" fmla="*/ 150069 w 1129146"/>
                <a:gd name="connsiteY11" fmla="*/ 183521 h 553430"/>
                <a:gd name="connsiteX12" fmla="*/ 205014 w 1129146"/>
                <a:gd name="connsiteY12" fmla="*/ 142567 h 553430"/>
                <a:gd name="connsiteX13" fmla="*/ 136408 w 1129146"/>
                <a:gd name="connsiteY13" fmla="*/ 211173 h 553430"/>
                <a:gd name="connsiteX14" fmla="*/ 205014 w 1129146"/>
                <a:gd name="connsiteY14" fmla="*/ 279779 h 553430"/>
                <a:gd name="connsiteX15" fmla="*/ 273620 w 1129146"/>
                <a:gd name="connsiteY15" fmla="*/ 211173 h 553430"/>
                <a:gd name="connsiteX16" fmla="*/ 205014 w 1129146"/>
                <a:gd name="connsiteY16" fmla="*/ 142567 h 553430"/>
                <a:gd name="connsiteX17" fmla="*/ 424142 w 1129146"/>
                <a:gd name="connsiteY17" fmla="*/ 127 h 553430"/>
                <a:gd name="connsiteX18" fmla="*/ 508933 w 1129146"/>
                <a:gd name="connsiteY18" fmla="*/ 4821 h 553430"/>
                <a:gd name="connsiteX19" fmla="*/ 813670 w 1129146"/>
                <a:gd name="connsiteY19" fmla="*/ 162001 h 553430"/>
                <a:gd name="connsiteX20" fmla="*/ 774540 w 1129146"/>
                <a:gd name="connsiteY20" fmla="*/ 185804 h 553430"/>
                <a:gd name="connsiteX21" fmla="*/ 809937 w 1129146"/>
                <a:gd name="connsiteY21" fmla="*/ 202858 h 553430"/>
                <a:gd name="connsiteX22" fmla="*/ 892854 w 1129146"/>
                <a:gd name="connsiteY22" fmla="*/ 226137 h 553430"/>
                <a:gd name="connsiteX23" fmla="*/ 905496 w 1129146"/>
                <a:gd name="connsiteY23" fmla="*/ 232575 h 553430"/>
                <a:gd name="connsiteX24" fmla="*/ 935661 w 1129146"/>
                <a:gd name="connsiteY24" fmla="*/ 196260 h 553430"/>
                <a:gd name="connsiteX25" fmla="*/ 1122435 w 1129146"/>
                <a:gd name="connsiteY25" fmla="*/ 118612 h 553430"/>
                <a:gd name="connsiteX26" fmla="*/ 1129146 w 1129146"/>
                <a:gd name="connsiteY26" fmla="*/ 118256 h 553430"/>
                <a:gd name="connsiteX27" fmla="*/ 1071158 w 1129146"/>
                <a:gd name="connsiteY27" fmla="*/ 165715 h 553430"/>
                <a:gd name="connsiteX28" fmla="*/ 1027573 w 1129146"/>
                <a:gd name="connsiteY28" fmla="*/ 230419 h 553430"/>
                <a:gd name="connsiteX29" fmla="*/ 1011321 w 1129146"/>
                <a:gd name="connsiteY29" fmla="*/ 277577 h 553430"/>
                <a:gd name="connsiteX30" fmla="*/ 1027573 w 1129146"/>
                <a:gd name="connsiteY30" fmla="*/ 324734 h 553430"/>
                <a:gd name="connsiteX31" fmla="*/ 1071158 w 1129146"/>
                <a:gd name="connsiteY31" fmla="*/ 389438 h 553430"/>
                <a:gd name="connsiteX32" fmla="*/ 1129145 w 1129146"/>
                <a:gd name="connsiteY32" fmla="*/ 436896 h 553430"/>
                <a:gd name="connsiteX33" fmla="*/ 1122435 w 1129146"/>
                <a:gd name="connsiteY33" fmla="*/ 436540 h 553430"/>
                <a:gd name="connsiteX34" fmla="*/ 935661 w 1129146"/>
                <a:gd name="connsiteY34" fmla="*/ 358892 h 553430"/>
                <a:gd name="connsiteX35" fmla="*/ 905496 w 1129146"/>
                <a:gd name="connsiteY35" fmla="*/ 322579 h 553430"/>
                <a:gd name="connsiteX36" fmla="*/ 892854 w 1129146"/>
                <a:gd name="connsiteY36" fmla="*/ 329017 h 553430"/>
                <a:gd name="connsiteX37" fmla="*/ 809937 w 1129146"/>
                <a:gd name="connsiteY37" fmla="*/ 352295 h 553430"/>
                <a:gd name="connsiteX38" fmla="*/ 784451 w 1129146"/>
                <a:gd name="connsiteY38" fmla="*/ 364574 h 553430"/>
                <a:gd name="connsiteX39" fmla="*/ 831621 w 1129146"/>
                <a:gd name="connsiteY39" fmla="*/ 404951 h 553430"/>
                <a:gd name="connsiteX40" fmla="*/ 687642 w 1129146"/>
                <a:gd name="connsiteY40" fmla="*/ 476288 h 553430"/>
                <a:gd name="connsiteX41" fmla="*/ 686843 w 1129146"/>
                <a:gd name="connsiteY41" fmla="*/ 416729 h 553430"/>
                <a:gd name="connsiteX42" fmla="*/ 679006 w 1129146"/>
                <a:gd name="connsiteY42" fmla="*/ 421199 h 553430"/>
                <a:gd name="connsiteX43" fmla="*/ 416120 w 1129146"/>
                <a:gd name="connsiteY43" fmla="*/ 474253 h 553430"/>
                <a:gd name="connsiteX44" fmla="*/ 359308 w 1129146"/>
                <a:gd name="connsiteY44" fmla="*/ 469235 h 553430"/>
                <a:gd name="connsiteX45" fmla="*/ 365841 w 1129146"/>
                <a:gd name="connsiteY45" fmla="*/ 553430 h 553430"/>
                <a:gd name="connsiteX46" fmla="*/ 213590 w 1129146"/>
                <a:gd name="connsiteY46" fmla="*/ 502064 h 553430"/>
                <a:gd name="connsiteX47" fmla="*/ 259699 w 1129146"/>
                <a:gd name="connsiteY47" fmla="*/ 454701 h 553430"/>
                <a:gd name="connsiteX48" fmla="*/ 178050 w 1129146"/>
                <a:gd name="connsiteY48" fmla="*/ 431771 h 553430"/>
                <a:gd name="connsiteX49" fmla="*/ 23779 w 1129146"/>
                <a:gd name="connsiteY49" fmla="*/ 322328 h 553430"/>
                <a:gd name="connsiteX50" fmla="*/ 0 w 1129146"/>
                <a:gd name="connsiteY50" fmla="*/ 277577 h 553430"/>
                <a:gd name="connsiteX51" fmla="*/ 23779 w 1129146"/>
                <a:gd name="connsiteY51" fmla="*/ 232825 h 553430"/>
                <a:gd name="connsiteX52" fmla="*/ 178050 w 1129146"/>
                <a:gd name="connsiteY52" fmla="*/ 123382 h 553430"/>
                <a:gd name="connsiteX53" fmla="*/ 221887 w 1129146"/>
                <a:gd name="connsiteY53" fmla="*/ 111070 h 553430"/>
                <a:gd name="connsiteX54" fmla="*/ 184402 w 1129146"/>
                <a:gd name="connsiteY54" fmla="*/ 61940 h 553430"/>
                <a:gd name="connsiteX55" fmla="*/ 424142 w 1129146"/>
                <a:gd name="connsiteY55" fmla="*/ 127 h 553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29146" h="553430">
                  <a:moveTo>
                    <a:pt x="175415" y="158175"/>
                  </a:moveTo>
                  <a:lnTo>
                    <a:pt x="202339" y="185099"/>
                  </a:lnTo>
                  <a:lnTo>
                    <a:pt x="229263" y="158175"/>
                  </a:lnTo>
                  <a:lnTo>
                    <a:pt x="254609" y="183521"/>
                  </a:lnTo>
                  <a:lnTo>
                    <a:pt x="227685" y="210445"/>
                  </a:lnTo>
                  <a:lnTo>
                    <a:pt x="254609" y="237369"/>
                  </a:lnTo>
                  <a:lnTo>
                    <a:pt x="229263" y="262715"/>
                  </a:lnTo>
                  <a:lnTo>
                    <a:pt x="202339" y="235791"/>
                  </a:lnTo>
                  <a:lnTo>
                    <a:pt x="175415" y="262715"/>
                  </a:lnTo>
                  <a:lnTo>
                    <a:pt x="150069" y="237369"/>
                  </a:lnTo>
                  <a:lnTo>
                    <a:pt x="176993" y="210445"/>
                  </a:lnTo>
                  <a:lnTo>
                    <a:pt x="150069" y="183521"/>
                  </a:lnTo>
                  <a:close/>
                  <a:moveTo>
                    <a:pt x="205014" y="142567"/>
                  </a:moveTo>
                  <a:cubicBezTo>
                    <a:pt x="167124" y="142567"/>
                    <a:pt x="136408" y="173283"/>
                    <a:pt x="136408" y="211173"/>
                  </a:cubicBezTo>
                  <a:cubicBezTo>
                    <a:pt x="136408" y="249063"/>
                    <a:pt x="167124" y="279779"/>
                    <a:pt x="205014" y="279779"/>
                  </a:cubicBezTo>
                  <a:cubicBezTo>
                    <a:pt x="242904" y="279779"/>
                    <a:pt x="273620" y="249063"/>
                    <a:pt x="273620" y="211173"/>
                  </a:cubicBezTo>
                  <a:cubicBezTo>
                    <a:pt x="273620" y="173283"/>
                    <a:pt x="242904" y="142567"/>
                    <a:pt x="205014" y="142567"/>
                  </a:cubicBezTo>
                  <a:close/>
                  <a:moveTo>
                    <a:pt x="424142" y="127"/>
                  </a:moveTo>
                  <a:cubicBezTo>
                    <a:pt x="452342" y="-477"/>
                    <a:pt x="480720" y="1068"/>
                    <a:pt x="508933" y="4821"/>
                  </a:cubicBezTo>
                  <a:cubicBezTo>
                    <a:pt x="631339" y="21105"/>
                    <a:pt x="740991" y="77662"/>
                    <a:pt x="813670" y="162001"/>
                  </a:cubicBezTo>
                  <a:lnTo>
                    <a:pt x="774540" y="185804"/>
                  </a:lnTo>
                  <a:lnTo>
                    <a:pt x="809937" y="202858"/>
                  </a:lnTo>
                  <a:cubicBezTo>
                    <a:pt x="841070" y="209357"/>
                    <a:pt x="869003" y="217207"/>
                    <a:pt x="892854" y="226137"/>
                  </a:cubicBezTo>
                  <a:lnTo>
                    <a:pt x="905496" y="232575"/>
                  </a:lnTo>
                  <a:lnTo>
                    <a:pt x="935661" y="196260"/>
                  </a:lnTo>
                  <a:cubicBezTo>
                    <a:pt x="980341" y="155404"/>
                    <a:pt x="1046568" y="126739"/>
                    <a:pt x="1122435" y="118612"/>
                  </a:cubicBezTo>
                  <a:lnTo>
                    <a:pt x="1129146" y="118256"/>
                  </a:lnTo>
                  <a:lnTo>
                    <a:pt x="1071158" y="165715"/>
                  </a:lnTo>
                  <a:cubicBezTo>
                    <a:pt x="1053366" y="185133"/>
                    <a:pt x="1038618" y="206900"/>
                    <a:pt x="1027573" y="230419"/>
                  </a:cubicBezTo>
                  <a:lnTo>
                    <a:pt x="1011321" y="277577"/>
                  </a:lnTo>
                  <a:lnTo>
                    <a:pt x="1027573" y="324734"/>
                  </a:lnTo>
                  <a:cubicBezTo>
                    <a:pt x="1038618" y="348254"/>
                    <a:pt x="1053366" y="370020"/>
                    <a:pt x="1071158" y="389438"/>
                  </a:cubicBezTo>
                  <a:lnTo>
                    <a:pt x="1129145" y="436896"/>
                  </a:lnTo>
                  <a:lnTo>
                    <a:pt x="1122435" y="436540"/>
                  </a:lnTo>
                  <a:cubicBezTo>
                    <a:pt x="1046568" y="428413"/>
                    <a:pt x="980341" y="399748"/>
                    <a:pt x="935661" y="358892"/>
                  </a:cubicBezTo>
                  <a:lnTo>
                    <a:pt x="905496" y="322579"/>
                  </a:lnTo>
                  <a:lnTo>
                    <a:pt x="892854" y="329017"/>
                  </a:lnTo>
                  <a:cubicBezTo>
                    <a:pt x="869003" y="337947"/>
                    <a:pt x="841070" y="345797"/>
                    <a:pt x="809937" y="352295"/>
                  </a:cubicBezTo>
                  <a:lnTo>
                    <a:pt x="784451" y="364574"/>
                  </a:lnTo>
                  <a:lnTo>
                    <a:pt x="831621" y="404951"/>
                  </a:lnTo>
                  <a:cubicBezTo>
                    <a:pt x="792223" y="442980"/>
                    <a:pt x="740982" y="468369"/>
                    <a:pt x="687642" y="476288"/>
                  </a:cubicBezTo>
                  <a:lnTo>
                    <a:pt x="686843" y="416729"/>
                  </a:lnTo>
                  <a:lnTo>
                    <a:pt x="679006" y="421199"/>
                  </a:lnTo>
                  <a:cubicBezTo>
                    <a:pt x="606616" y="454432"/>
                    <a:pt x="515331" y="474253"/>
                    <a:pt x="416120" y="474253"/>
                  </a:cubicBezTo>
                  <a:lnTo>
                    <a:pt x="359308" y="469235"/>
                  </a:lnTo>
                  <a:lnTo>
                    <a:pt x="365841" y="553430"/>
                  </a:lnTo>
                  <a:cubicBezTo>
                    <a:pt x="311092" y="552462"/>
                    <a:pt x="256906" y="534182"/>
                    <a:pt x="213590" y="502064"/>
                  </a:cubicBezTo>
                  <a:lnTo>
                    <a:pt x="259699" y="454701"/>
                  </a:lnTo>
                  <a:lnTo>
                    <a:pt x="178050" y="431771"/>
                  </a:lnTo>
                  <a:cubicBezTo>
                    <a:pt x="110091" y="404950"/>
                    <a:pt x="56099" y="366968"/>
                    <a:pt x="23779" y="322328"/>
                  </a:cubicBezTo>
                  <a:lnTo>
                    <a:pt x="0" y="277577"/>
                  </a:lnTo>
                  <a:lnTo>
                    <a:pt x="23779" y="232825"/>
                  </a:lnTo>
                  <a:cubicBezTo>
                    <a:pt x="56099" y="188185"/>
                    <a:pt x="110091" y="150204"/>
                    <a:pt x="178050" y="123382"/>
                  </a:cubicBezTo>
                  <a:lnTo>
                    <a:pt x="221887" y="111070"/>
                  </a:lnTo>
                  <a:lnTo>
                    <a:pt x="184402" y="61940"/>
                  </a:lnTo>
                  <a:cubicBezTo>
                    <a:pt x="256546" y="23085"/>
                    <a:pt x="339543" y="1938"/>
                    <a:pt x="424142" y="12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: 図形 133"/>
            <p:cNvSpPr/>
            <p:nvPr/>
          </p:nvSpPr>
          <p:spPr bwMode="auto">
            <a:xfrm rot="10800000">
              <a:off x="4411396" y="5529554"/>
              <a:ext cx="1106754" cy="796968"/>
            </a:xfrm>
            <a:custGeom>
              <a:avLst/>
              <a:gdLst>
                <a:gd name="connsiteX0" fmla="*/ 1106754 w 1106754"/>
                <a:gd name="connsiteY0" fmla="*/ 796968 h 796968"/>
                <a:gd name="connsiteX1" fmla="*/ 0 w 1106754"/>
                <a:gd name="connsiteY1" fmla="*/ 796968 h 796968"/>
                <a:gd name="connsiteX2" fmla="*/ 0 w 1106754"/>
                <a:gd name="connsiteY2" fmla="*/ 706772 h 796968"/>
                <a:gd name="connsiteX3" fmla="*/ 30643 w 1106754"/>
                <a:gd name="connsiteY3" fmla="*/ 706772 h 796968"/>
                <a:gd name="connsiteX4" fmla="*/ 152540 w 1106754"/>
                <a:gd name="connsiteY4" fmla="*/ 0 h 796968"/>
                <a:gd name="connsiteX5" fmla="*/ 955008 w 1106754"/>
                <a:gd name="connsiteY5" fmla="*/ 0 h 796968"/>
                <a:gd name="connsiteX6" fmla="*/ 1076906 w 1106754"/>
                <a:gd name="connsiteY6" fmla="*/ 706772 h 796968"/>
                <a:gd name="connsiteX7" fmla="*/ 1106754 w 1106754"/>
                <a:gd name="connsiteY7" fmla="*/ 706772 h 796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6754" h="796968">
                  <a:moveTo>
                    <a:pt x="1106754" y="796968"/>
                  </a:moveTo>
                  <a:lnTo>
                    <a:pt x="0" y="796968"/>
                  </a:lnTo>
                  <a:lnTo>
                    <a:pt x="0" y="706772"/>
                  </a:lnTo>
                  <a:lnTo>
                    <a:pt x="30643" y="706772"/>
                  </a:lnTo>
                  <a:lnTo>
                    <a:pt x="152540" y="0"/>
                  </a:lnTo>
                  <a:lnTo>
                    <a:pt x="955008" y="0"/>
                  </a:lnTo>
                  <a:lnTo>
                    <a:pt x="1076906" y="706772"/>
                  </a:lnTo>
                  <a:lnTo>
                    <a:pt x="1106754" y="7067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フリーフォーム: 図形 132"/>
            <p:cNvSpPr/>
            <p:nvPr/>
          </p:nvSpPr>
          <p:spPr bwMode="auto">
            <a:xfrm rot="18419900">
              <a:off x="4070006" y="5066585"/>
              <a:ext cx="1125774" cy="149308"/>
            </a:xfrm>
            <a:custGeom>
              <a:avLst/>
              <a:gdLst>
                <a:gd name="connsiteX0" fmla="*/ 447952 w 1125774"/>
                <a:gd name="connsiteY0" fmla="*/ 0 h 149308"/>
                <a:gd name="connsiteX1" fmla="*/ 677822 w 1125774"/>
                <a:gd name="connsiteY1" fmla="*/ 0 h 149308"/>
                <a:gd name="connsiteX2" fmla="*/ 693973 w 1125774"/>
                <a:gd name="connsiteY2" fmla="*/ 16151 h 149308"/>
                <a:gd name="connsiteX3" fmla="*/ 693973 w 1125774"/>
                <a:gd name="connsiteY3" fmla="*/ 23793 h 149308"/>
                <a:gd name="connsiteX4" fmla="*/ 1104854 w 1125774"/>
                <a:gd name="connsiteY4" fmla="*/ 23793 h 149308"/>
                <a:gd name="connsiteX5" fmla="*/ 1125774 w 1125774"/>
                <a:gd name="connsiteY5" fmla="*/ 44713 h 149308"/>
                <a:gd name="connsiteX6" fmla="*/ 1125774 w 1125774"/>
                <a:gd name="connsiteY6" fmla="*/ 149308 h 149308"/>
                <a:gd name="connsiteX7" fmla="*/ 0 w 1125774"/>
                <a:gd name="connsiteY7" fmla="*/ 149308 h 149308"/>
                <a:gd name="connsiteX8" fmla="*/ 0 w 1125774"/>
                <a:gd name="connsiteY8" fmla="*/ 44713 h 149308"/>
                <a:gd name="connsiteX9" fmla="*/ 20920 w 1125774"/>
                <a:gd name="connsiteY9" fmla="*/ 23793 h 149308"/>
                <a:gd name="connsiteX10" fmla="*/ 431801 w 1125774"/>
                <a:gd name="connsiteY10" fmla="*/ 23793 h 149308"/>
                <a:gd name="connsiteX11" fmla="*/ 431801 w 1125774"/>
                <a:gd name="connsiteY11" fmla="*/ 16151 h 149308"/>
                <a:gd name="connsiteX12" fmla="*/ 447952 w 1125774"/>
                <a:gd name="connsiteY12" fmla="*/ 0 h 14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5774" h="149308">
                  <a:moveTo>
                    <a:pt x="447952" y="0"/>
                  </a:moveTo>
                  <a:lnTo>
                    <a:pt x="677822" y="0"/>
                  </a:lnTo>
                  <a:cubicBezTo>
                    <a:pt x="686742" y="0"/>
                    <a:pt x="693973" y="7231"/>
                    <a:pt x="693973" y="16151"/>
                  </a:cubicBezTo>
                  <a:lnTo>
                    <a:pt x="693973" y="23793"/>
                  </a:lnTo>
                  <a:lnTo>
                    <a:pt x="1104854" y="23793"/>
                  </a:lnTo>
                  <a:cubicBezTo>
                    <a:pt x="1116408" y="23793"/>
                    <a:pt x="1125774" y="33159"/>
                    <a:pt x="1125774" y="44713"/>
                  </a:cubicBezTo>
                  <a:lnTo>
                    <a:pt x="1125774" y="149308"/>
                  </a:lnTo>
                  <a:lnTo>
                    <a:pt x="0" y="149308"/>
                  </a:lnTo>
                  <a:lnTo>
                    <a:pt x="0" y="44713"/>
                  </a:lnTo>
                  <a:cubicBezTo>
                    <a:pt x="0" y="33159"/>
                    <a:pt x="9366" y="23793"/>
                    <a:pt x="20920" y="23793"/>
                  </a:cubicBezTo>
                  <a:lnTo>
                    <a:pt x="431801" y="23793"/>
                  </a:lnTo>
                  <a:lnTo>
                    <a:pt x="431801" y="16151"/>
                  </a:lnTo>
                  <a:cubicBezTo>
                    <a:pt x="431801" y="7231"/>
                    <a:pt x="439032" y="0"/>
                    <a:pt x="44795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0" name="グループ化 149"/>
          <p:cNvGrpSpPr/>
          <p:nvPr/>
        </p:nvGrpSpPr>
        <p:grpSpPr>
          <a:xfrm>
            <a:off x="7891945" y="686190"/>
            <a:ext cx="1602713" cy="1740422"/>
            <a:chOff x="-1936542" y="-854730"/>
            <a:chExt cx="1602713" cy="1740422"/>
          </a:xfrm>
        </p:grpSpPr>
        <p:sp>
          <p:nvSpPr>
            <p:cNvPr id="151" name="円/楕円 320"/>
            <p:cNvSpPr/>
            <p:nvPr/>
          </p:nvSpPr>
          <p:spPr>
            <a:xfrm>
              <a:off x="-1936542" y="-689621"/>
              <a:ext cx="1575313" cy="1575313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2" name="フリーフォーム: 図形 151"/>
            <p:cNvSpPr/>
            <p:nvPr/>
          </p:nvSpPr>
          <p:spPr bwMode="auto">
            <a:xfrm>
              <a:off x="-1739928" y="-854730"/>
              <a:ext cx="659296" cy="1274351"/>
            </a:xfrm>
            <a:custGeom>
              <a:avLst/>
              <a:gdLst>
                <a:gd name="connsiteX0" fmla="*/ 371537 w 659296"/>
                <a:gd name="connsiteY0" fmla="*/ 0 h 1274351"/>
                <a:gd name="connsiteX1" fmla="*/ 557526 w 659296"/>
                <a:gd name="connsiteY1" fmla="*/ 214853 h 1274351"/>
                <a:gd name="connsiteX2" fmla="*/ 443933 w 659296"/>
                <a:gd name="connsiteY2" fmla="*/ 412822 h 1274351"/>
                <a:gd name="connsiteX3" fmla="*/ 394056 w 659296"/>
                <a:gd name="connsiteY3" fmla="*/ 424454 h 1274351"/>
                <a:gd name="connsiteX4" fmla="*/ 399852 w 659296"/>
                <a:gd name="connsiteY4" fmla="*/ 462860 h 1274351"/>
                <a:gd name="connsiteX5" fmla="*/ 410795 w 659296"/>
                <a:gd name="connsiteY5" fmla="*/ 465069 h 1274351"/>
                <a:gd name="connsiteX6" fmla="*/ 420309 w 659296"/>
                <a:gd name="connsiteY6" fmla="*/ 472903 h 1274351"/>
                <a:gd name="connsiteX7" fmla="*/ 424949 w 659296"/>
                <a:gd name="connsiteY7" fmla="*/ 472568 h 1274351"/>
                <a:gd name="connsiteX8" fmla="*/ 600561 w 659296"/>
                <a:gd name="connsiteY8" fmla="*/ 530873 h 1274351"/>
                <a:gd name="connsiteX9" fmla="*/ 625618 w 659296"/>
                <a:gd name="connsiteY9" fmla="*/ 552552 h 1274351"/>
                <a:gd name="connsiteX10" fmla="*/ 627395 w 659296"/>
                <a:gd name="connsiteY10" fmla="*/ 558908 h 1274351"/>
                <a:gd name="connsiteX11" fmla="*/ 628935 w 659296"/>
                <a:gd name="connsiteY11" fmla="*/ 561510 h 1274351"/>
                <a:gd name="connsiteX12" fmla="*/ 629766 w 659296"/>
                <a:gd name="connsiteY12" fmla="*/ 567389 h 1274351"/>
                <a:gd name="connsiteX13" fmla="*/ 630087 w 659296"/>
                <a:gd name="connsiteY13" fmla="*/ 568535 h 1274351"/>
                <a:gd name="connsiteX14" fmla="*/ 630013 w 659296"/>
                <a:gd name="connsiteY14" fmla="*/ 569137 h 1274351"/>
                <a:gd name="connsiteX15" fmla="*/ 631341 w 659296"/>
                <a:gd name="connsiteY15" fmla="*/ 578531 h 1274351"/>
                <a:gd name="connsiteX16" fmla="*/ 620475 w 659296"/>
                <a:gd name="connsiteY16" fmla="*/ 763250 h 1274351"/>
                <a:gd name="connsiteX17" fmla="*/ 574717 w 659296"/>
                <a:gd name="connsiteY17" fmla="*/ 803923 h 1274351"/>
                <a:gd name="connsiteX18" fmla="*/ 534044 w 659296"/>
                <a:gd name="connsiteY18" fmla="*/ 758166 h 1274351"/>
                <a:gd name="connsiteX19" fmla="*/ 543169 w 659296"/>
                <a:gd name="connsiteY19" fmla="*/ 603046 h 1274351"/>
                <a:gd name="connsiteX20" fmla="*/ 472932 w 659296"/>
                <a:gd name="connsiteY20" fmla="*/ 579727 h 1274351"/>
                <a:gd name="connsiteX21" fmla="*/ 472931 w 659296"/>
                <a:gd name="connsiteY21" fmla="*/ 813285 h 1274351"/>
                <a:gd name="connsiteX22" fmla="*/ 464936 w 659296"/>
                <a:gd name="connsiteY22" fmla="*/ 852886 h 1274351"/>
                <a:gd name="connsiteX23" fmla="*/ 456257 w 659296"/>
                <a:gd name="connsiteY23" fmla="*/ 865758 h 1274351"/>
                <a:gd name="connsiteX24" fmla="*/ 497156 w 659296"/>
                <a:gd name="connsiteY24" fmla="*/ 1018398 h 1274351"/>
                <a:gd name="connsiteX25" fmla="*/ 646617 w 659296"/>
                <a:gd name="connsiteY25" fmla="*/ 1167858 h 1274351"/>
                <a:gd name="connsiteX26" fmla="*/ 646617 w 659296"/>
                <a:gd name="connsiteY26" fmla="*/ 1229081 h 1274351"/>
                <a:gd name="connsiteX27" fmla="*/ 646617 w 659296"/>
                <a:gd name="connsiteY27" fmla="*/ 1229080 h 1274351"/>
                <a:gd name="connsiteX28" fmla="*/ 585395 w 659296"/>
                <a:gd name="connsiteY28" fmla="*/ 1229080 h 1274351"/>
                <a:gd name="connsiteX29" fmla="*/ 431671 w 659296"/>
                <a:gd name="connsiteY29" fmla="*/ 1075356 h 1274351"/>
                <a:gd name="connsiteX30" fmla="*/ 422161 w 659296"/>
                <a:gd name="connsiteY30" fmla="*/ 1061036 h 1274351"/>
                <a:gd name="connsiteX31" fmla="*/ 421984 w 659296"/>
                <a:gd name="connsiteY31" fmla="*/ 1060123 h 1274351"/>
                <a:gd name="connsiteX32" fmla="*/ 414858 w 659296"/>
                <a:gd name="connsiteY32" fmla="*/ 1045777 h 1274351"/>
                <a:gd name="connsiteX33" fmla="*/ 379380 w 659296"/>
                <a:gd name="connsiteY33" fmla="*/ 913370 h 1274351"/>
                <a:gd name="connsiteX34" fmla="*/ 371194 w 659296"/>
                <a:gd name="connsiteY34" fmla="*/ 915022 h 1274351"/>
                <a:gd name="connsiteX35" fmla="*/ 371195 w 659296"/>
                <a:gd name="connsiteY35" fmla="*/ 915022 h 1274351"/>
                <a:gd name="connsiteX36" fmla="*/ 346473 w 659296"/>
                <a:gd name="connsiteY36" fmla="*/ 910030 h 1274351"/>
                <a:gd name="connsiteX37" fmla="*/ 283159 w 659296"/>
                <a:gd name="connsiteY37" fmla="*/ 1019691 h 1274351"/>
                <a:gd name="connsiteX38" fmla="*/ 283159 w 659296"/>
                <a:gd name="connsiteY38" fmla="*/ 1231061 h 1274351"/>
                <a:gd name="connsiteX39" fmla="*/ 239868 w 659296"/>
                <a:gd name="connsiteY39" fmla="*/ 1274351 h 1274351"/>
                <a:gd name="connsiteX40" fmla="*/ 239869 w 659296"/>
                <a:gd name="connsiteY40" fmla="*/ 1274350 h 1274351"/>
                <a:gd name="connsiteX41" fmla="*/ 196579 w 659296"/>
                <a:gd name="connsiteY41" fmla="*/ 1231060 h 1274351"/>
                <a:gd name="connsiteX42" fmla="*/ 196579 w 659296"/>
                <a:gd name="connsiteY42" fmla="*/ 1013662 h 1274351"/>
                <a:gd name="connsiteX43" fmla="*/ 199981 w 659296"/>
                <a:gd name="connsiteY43" fmla="*/ 996812 h 1274351"/>
                <a:gd name="connsiteX44" fmla="*/ 200500 w 659296"/>
                <a:gd name="connsiteY44" fmla="*/ 996041 h 1274351"/>
                <a:gd name="connsiteX45" fmla="*/ 205606 w 659296"/>
                <a:gd name="connsiteY45" fmla="*/ 980858 h 1274351"/>
                <a:gd name="connsiteX46" fmla="*/ 278551 w 659296"/>
                <a:gd name="connsiteY46" fmla="*/ 854513 h 1274351"/>
                <a:gd name="connsiteX47" fmla="*/ 277453 w 659296"/>
                <a:gd name="connsiteY47" fmla="*/ 852885 h 1274351"/>
                <a:gd name="connsiteX48" fmla="*/ 269458 w 659296"/>
                <a:gd name="connsiteY48" fmla="*/ 813285 h 1274351"/>
                <a:gd name="connsiteX49" fmla="*/ 269458 w 659296"/>
                <a:gd name="connsiteY49" fmla="*/ 722847 h 1274351"/>
                <a:gd name="connsiteX50" fmla="*/ 263716 w 659296"/>
                <a:gd name="connsiteY50" fmla="*/ 732793 h 1274351"/>
                <a:gd name="connsiteX51" fmla="*/ 237429 w 659296"/>
                <a:gd name="connsiteY51" fmla="*/ 752963 h 1274351"/>
                <a:gd name="connsiteX52" fmla="*/ 230846 w 659296"/>
                <a:gd name="connsiteY52" fmla="*/ 753423 h 1274351"/>
                <a:gd name="connsiteX53" fmla="*/ 227987 w 659296"/>
                <a:gd name="connsiteY53" fmla="*/ 754406 h 1274351"/>
                <a:gd name="connsiteX54" fmla="*/ 222062 w 659296"/>
                <a:gd name="connsiteY54" fmla="*/ 754034 h 1274351"/>
                <a:gd name="connsiteX55" fmla="*/ 220874 w 659296"/>
                <a:gd name="connsiteY55" fmla="*/ 754118 h 1274351"/>
                <a:gd name="connsiteX56" fmla="*/ 220299 w 659296"/>
                <a:gd name="connsiteY56" fmla="*/ 753925 h 1274351"/>
                <a:gd name="connsiteX57" fmla="*/ 210830 w 659296"/>
                <a:gd name="connsiteY57" fmla="*/ 753331 h 1274351"/>
                <a:gd name="connsiteX58" fmla="*/ 32097 w 659296"/>
                <a:gd name="connsiteY58" fmla="*/ 705439 h 1274351"/>
                <a:gd name="connsiteX59" fmla="*/ 1486 w 659296"/>
                <a:gd name="connsiteY59" fmla="*/ 652419 h 1274351"/>
                <a:gd name="connsiteX60" fmla="*/ 54505 w 659296"/>
                <a:gd name="connsiteY60" fmla="*/ 621808 h 1274351"/>
                <a:gd name="connsiteX61" fmla="*/ 204598 w 659296"/>
                <a:gd name="connsiteY61" fmla="*/ 662026 h 1274351"/>
                <a:gd name="connsiteX62" fmla="*/ 271327 w 659296"/>
                <a:gd name="connsiteY62" fmla="*/ 546448 h 1274351"/>
                <a:gd name="connsiteX63" fmla="*/ 274032 w 659296"/>
                <a:gd name="connsiteY63" fmla="*/ 528558 h 1274351"/>
                <a:gd name="connsiteX64" fmla="*/ 331594 w 659296"/>
                <a:gd name="connsiteY64" fmla="*/ 465069 h 1274351"/>
                <a:gd name="connsiteX65" fmla="*/ 332499 w 659296"/>
                <a:gd name="connsiteY65" fmla="*/ 464887 h 1274351"/>
                <a:gd name="connsiteX66" fmla="*/ 338956 w 659296"/>
                <a:gd name="connsiteY66" fmla="*/ 422107 h 1274351"/>
                <a:gd name="connsiteX67" fmla="*/ 299142 w 659296"/>
                <a:gd name="connsiteY67" fmla="*/ 412822 h 1274351"/>
                <a:gd name="connsiteX68" fmla="*/ 185548 w 659296"/>
                <a:gd name="connsiteY68" fmla="*/ 214853 h 1274351"/>
                <a:gd name="connsiteX69" fmla="*/ 371537 w 659296"/>
                <a:gd name="connsiteY69" fmla="*/ 0 h 1274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59296" h="1274351">
                  <a:moveTo>
                    <a:pt x="371537" y="0"/>
                  </a:moveTo>
                  <a:cubicBezTo>
                    <a:pt x="474256" y="0"/>
                    <a:pt x="557526" y="96193"/>
                    <a:pt x="557526" y="214853"/>
                  </a:cubicBezTo>
                  <a:cubicBezTo>
                    <a:pt x="557526" y="303848"/>
                    <a:pt x="510687" y="380206"/>
                    <a:pt x="443933" y="412822"/>
                  </a:cubicBezTo>
                  <a:lnTo>
                    <a:pt x="394056" y="424454"/>
                  </a:lnTo>
                  <a:lnTo>
                    <a:pt x="399852" y="462860"/>
                  </a:lnTo>
                  <a:lnTo>
                    <a:pt x="410795" y="465069"/>
                  </a:lnTo>
                  <a:lnTo>
                    <a:pt x="420309" y="472903"/>
                  </a:lnTo>
                  <a:lnTo>
                    <a:pt x="424949" y="472568"/>
                  </a:lnTo>
                  <a:cubicBezTo>
                    <a:pt x="483486" y="492003"/>
                    <a:pt x="542024" y="511438"/>
                    <a:pt x="600561" y="530873"/>
                  </a:cubicBezTo>
                  <a:cubicBezTo>
                    <a:pt x="611906" y="534640"/>
                    <a:pt x="620651" y="542649"/>
                    <a:pt x="625618" y="552552"/>
                  </a:cubicBezTo>
                  <a:lnTo>
                    <a:pt x="627395" y="558908"/>
                  </a:lnTo>
                  <a:lnTo>
                    <a:pt x="628935" y="561510"/>
                  </a:lnTo>
                  <a:lnTo>
                    <a:pt x="629766" y="567389"/>
                  </a:lnTo>
                  <a:lnTo>
                    <a:pt x="630087" y="568535"/>
                  </a:lnTo>
                  <a:lnTo>
                    <a:pt x="630013" y="569137"/>
                  </a:lnTo>
                  <a:lnTo>
                    <a:pt x="631341" y="578531"/>
                  </a:lnTo>
                  <a:lnTo>
                    <a:pt x="620475" y="763250"/>
                  </a:lnTo>
                  <a:cubicBezTo>
                    <a:pt x="619071" y="787117"/>
                    <a:pt x="598585" y="805327"/>
                    <a:pt x="574717" y="803923"/>
                  </a:cubicBezTo>
                  <a:cubicBezTo>
                    <a:pt x="550850" y="802519"/>
                    <a:pt x="532640" y="782033"/>
                    <a:pt x="534044" y="758166"/>
                  </a:cubicBezTo>
                  <a:lnTo>
                    <a:pt x="543169" y="603046"/>
                  </a:lnTo>
                  <a:lnTo>
                    <a:pt x="472932" y="579727"/>
                  </a:lnTo>
                  <a:lnTo>
                    <a:pt x="472931" y="813285"/>
                  </a:lnTo>
                  <a:cubicBezTo>
                    <a:pt x="472931" y="827332"/>
                    <a:pt x="470084" y="840714"/>
                    <a:pt x="464936" y="852886"/>
                  </a:cubicBezTo>
                  <a:lnTo>
                    <a:pt x="456257" y="865758"/>
                  </a:lnTo>
                  <a:lnTo>
                    <a:pt x="497156" y="1018398"/>
                  </a:lnTo>
                  <a:lnTo>
                    <a:pt x="646617" y="1167858"/>
                  </a:lnTo>
                  <a:cubicBezTo>
                    <a:pt x="663523" y="1184765"/>
                    <a:pt x="663523" y="1212175"/>
                    <a:pt x="646617" y="1229081"/>
                  </a:cubicBezTo>
                  <a:lnTo>
                    <a:pt x="646617" y="1229080"/>
                  </a:lnTo>
                  <a:cubicBezTo>
                    <a:pt x="629711" y="1245986"/>
                    <a:pt x="602301" y="1245986"/>
                    <a:pt x="585395" y="1229080"/>
                  </a:cubicBezTo>
                  <a:lnTo>
                    <a:pt x="431671" y="1075356"/>
                  </a:lnTo>
                  <a:cubicBezTo>
                    <a:pt x="427445" y="1071130"/>
                    <a:pt x="424275" y="1066247"/>
                    <a:pt x="422161" y="1061036"/>
                  </a:cubicBezTo>
                  <a:lnTo>
                    <a:pt x="421984" y="1060123"/>
                  </a:lnTo>
                  <a:lnTo>
                    <a:pt x="414858" y="1045777"/>
                  </a:lnTo>
                  <a:lnTo>
                    <a:pt x="379380" y="913370"/>
                  </a:lnTo>
                  <a:lnTo>
                    <a:pt x="371194" y="915022"/>
                  </a:lnTo>
                  <a:lnTo>
                    <a:pt x="371195" y="915022"/>
                  </a:lnTo>
                  <a:lnTo>
                    <a:pt x="346473" y="910030"/>
                  </a:lnTo>
                  <a:lnTo>
                    <a:pt x="283159" y="1019691"/>
                  </a:lnTo>
                  <a:lnTo>
                    <a:pt x="283159" y="1231061"/>
                  </a:lnTo>
                  <a:cubicBezTo>
                    <a:pt x="283159" y="1254969"/>
                    <a:pt x="263777" y="1274351"/>
                    <a:pt x="239868" y="1274351"/>
                  </a:cubicBezTo>
                  <a:lnTo>
                    <a:pt x="239869" y="1274350"/>
                  </a:lnTo>
                  <a:cubicBezTo>
                    <a:pt x="215960" y="1274350"/>
                    <a:pt x="196579" y="1254969"/>
                    <a:pt x="196579" y="1231060"/>
                  </a:cubicBezTo>
                  <a:lnTo>
                    <a:pt x="196579" y="1013662"/>
                  </a:lnTo>
                  <a:cubicBezTo>
                    <a:pt x="196579" y="1007685"/>
                    <a:pt x="197790" y="1001991"/>
                    <a:pt x="199981" y="996812"/>
                  </a:cubicBezTo>
                  <a:lnTo>
                    <a:pt x="200500" y="996041"/>
                  </a:lnTo>
                  <a:lnTo>
                    <a:pt x="205606" y="980858"/>
                  </a:lnTo>
                  <a:lnTo>
                    <a:pt x="278551" y="854513"/>
                  </a:lnTo>
                  <a:lnTo>
                    <a:pt x="277453" y="852885"/>
                  </a:lnTo>
                  <a:cubicBezTo>
                    <a:pt x="272305" y="840713"/>
                    <a:pt x="269458" y="827331"/>
                    <a:pt x="269458" y="813285"/>
                  </a:cubicBezTo>
                  <a:lnTo>
                    <a:pt x="269458" y="722847"/>
                  </a:lnTo>
                  <a:lnTo>
                    <a:pt x="263716" y="732793"/>
                  </a:lnTo>
                  <a:cubicBezTo>
                    <a:pt x="257738" y="743146"/>
                    <a:pt x="248131" y="750096"/>
                    <a:pt x="237429" y="752963"/>
                  </a:cubicBezTo>
                  <a:lnTo>
                    <a:pt x="230846" y="753423"/>
                  </a:lnTo>
                  <a:lnTo>
                    <a:pt x="227987" y="754406"/>
                  </a:lnTo>
                  <a:lnTo>
                    <a:pt x="222062" y="754034"/>
                  </a:lnTo>
                  <a:lnTo>
                    <a:pt x="220874" y="754118"/>
                  </a:lnTo>
                  <a:lnTo>
                    <a:pt x="220299" y="753925"/>
                  </a:lnTo>
                  <a:lnTo>
                    <a:pt x="210830" y="753331"/>
                  </a:lnTo>
                  <a:lnTo>
                    <a:pt x="32097" y="705439"/>
                  </a:lnTo>
                  <a:cubicBezTo>
                    <a:pt x="9003" y="699251"/>
                    <a:pt x="-4702" y="675514"/>
                    <a:pt x="1486" y="652419"/>
                  </a:cubicBezTo>
                  <a:cubicBezTo>
                    <a:pt x="7673" y="629326"/>
                    <a:pt x="31412" y="615621"/>
                    <a:pt x="54505" y="621808"/>
                  </a:cubicBezTo>
                  <a:lnTo>
                    <a:pt x="204598" y="662026"/>
                  </a:lnTo>
                  <a:lnTo>
                    <a:pt x="271327" y="546448"/>
                  </a:lnTo>
                  <a:lnTo>
                    <a:pt x="274032" y="528558"/>
                  </a:lnTo>
                  <a:cubicBezTo>
                    <a:pt x="282950" y="499887"/>
                    <a:pt x="304208" y="476653"/>
                    <a:pt x="331594" y="465069"/>
                  </a:cubicBezTo>
                  <a:lnTo>
                    <a:pt x="332499" y="464887"/>
                  </a:lnTo>
                  <a:lnTo>
                    <a:pt x="338956" y="422107"/>
                  </a:lnTo>
                  <a:lnTo>
                    <a:pt x="299142" y="412822"/>
                  </a:lnTo>
                  <a:cubicBezTo>
                    <a:pt x="232388" y="380206"/>
                    <a:pt x="185548" y="303848"/>
                    <a:pt x="185548" y="214853"/>
                  </a:cubicBezTo>
                  <a:cubicBezTo>
                    <a:pt x="185548" y="96193"/>
                    <a:pt x="268818" y="0"/>
                    <a:pt x="371537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/>
            <p:cNvSpPr/>
            <p:nvPr/>
          </p:nvSpPr>
          <p:spPr bwMode="auto">
            <a:xfrm>
              <a:off x="-800449" y="418158"/>
              <a:ext cx="466620" cy="321988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正方形/長方形 153"/>
            <p:cNvSpPr/>
            <p:nvPr/>
          </p:nvSpPr>
          <p:spPr bwMode="auto">
            <a:xfrm>
              <a:off x="-1025884" y="288297"/>
              <a:ext cx="466620" cy="321988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正方形/長方形 154"/>
            <p:cNvSpPr/>
            <p:nvPr/>
          </p:nvSpPr>
          <p:spPr bwMode="auto">
            <a:xfrm>
              <a:off x="-1134078" y="503509"/>
              <a:ext cx="466620" cy="321988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8337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B4B74CF2-B794-47CE-8D70-8854A9ABB573}"/>
              </a:ext>
            </a:extLst>
          </p:cNvPr>
          <p:cNvGrpSpPr/>
          <p:nvPr/>
        </p:nvGrpSpPr>
        <p:grpSpPr>
          <a:xfrm>
            <a:off x="2299259" y="908720"/>
            <a:ext cx="1590339" cy="1590339"/>
            <a:chOff x="1737189" y="4439545"/>
            <a:chExt cx="2272438" cy="2272438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529B0F01-3A41-471D-ADC7-C7550D0C96EC}"/>
                </a:ext>
              </a:extLst>
            </p:cNvPr>
            <p:cNvSpPr/>
            <p:nvPr/>
          </p:nvSpPr>
          <p:spPr bwMode="auto">
            <a:xfrm>
              <a:off x="1737189" y="4439545"/>
              <a:ext cx="2272438" cy="227243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0E7574EE-2AFA-49CB-B0DF-03405909F0B1}"/>
                </a:ext>
              </a:extLst>
            </p:cNvPr>
            <p:cNvSpPr/>
            <p:nvPr/>
          </p:nvSpPr>
          <p:spPr bwMode="auto">
            <a:xfrm rot="10800000">
              <a:off x="2172671" y="4473161"/>
              <a:ext cx="1427837" cy="2123125"/>
            </a:xfrm>
            <a:custGeom>
              <a:avLst/>
              <a:gdLst>
                <a:gd name="connsiteX0" fmla="*/ 536917 w 1168044"/>
                <a:gd name="connsiteY0" fmla="*/ 1503442 h 1736825"/>
                <a:gd name="connsiteX1" fmla="*/ 575490 w 1168044"/>
                <a:gd name="connsiteY1" fmla="*/ 1501025 h 1736825"/>
                <a:gd name="connsiteX2" fmla="*/ 644311 w 1168044"/>
                <a:gd name="connsiteY2" fmla="*/ 1381825 h 1736825"/>
                <a:gd name="connsiteX3" fmla="*/ 456290 w 1168044"/>
                <a:gd name="connsiteY3" fmla="*/ 1432205 h 1736825"/>
                <a:gd name="connsiteX4" fmla="*/ 456289 w 1168044"/>
                <a:gd name="connsiteY4" fmla="*/ 1432205 h 1736825"/>
                <a:gd name="connsiteX5" fmla="*/ 536917 w 1168044"/>
                <a:gd name="connsiteY5" fmla="*/ 1503442 h 1736825"/>
                <a:gd name="connsiteX6" fmla="*/ 792947 w 1168044"/>
                <a:gd name="connsiteY6" fmla="*/ 1503442 h 1736825"/>
                <a:gd name="connsiteX7" fmla="*/ 873575 w 1168044"/>
                <a:gd name="connsiteY7" fmla="*/ 1432205 h 1736825"/>
                <a:gd name="connsiteX8" fmla="*/ 873574 w 1168044"/>
                <a:gd name="connsiteY8" fmla="*/ 1432205 h 1736825"/>
                <a:gd name="connsiteX9" fmla="*/ 685554 w 1168044"/>
                <a:gd name="connsiteY9" fmla="*/ 1381825 h 1736825"/>
                <a:gd name="connsiteX10" fmla="*/ 754374 w 1168044"/>
                <a:gd name="connsiteY10" fmla="*/ 1501025 h 1736825"/>
                <a:gd name="connsiteX11" fmla="*/ 792947 w 1168044"/>
                <a:gd name="connsiteY11" fmla="*/ 1503442 h 1736825"/>
                <a:gd name="connsiteX12" fmla="*/ 706700 w 1168044"/>
                <a:gd name="connsiteY12" fmla="*/ 1736825 h 1736825"/>
                <a:gd name="connsiteX13" fmla="*/ 431887 w 1168044"/>
                <a:gd name="connsiteY13" fmla="*/ 1419363 h 1736825"/>
                <a:gd name="connsiteX14" fmla="*/ 651315 w 1168044"/>
                <a:gd name="connsiteY14" fmla="*/ 1108351 h 1736825"/>
                <a:gd name="connsiteX15" fmla="*/ 686157 w 1168044"/>
                <a:gd name="connsiteY15" fmla="*/ 1104294 h 1736825"/>
                <a:gd name="connsiteX16" fmla="*/ 688047 w 1168044"/>
                <a:gd name="connsiteY16" fmla="*/ 1055484 h 1736825"/>
                <a:gd name="connsiteX17" fmla="*/ 651201 w 1168044"/>
                <a:gd name="connsiteY17" fmla="*/ 1013115 h 1736825"/>
                <a:gd name="connsiteX18" fmla="*/ 650808 w 1168044"/>
                <a:gd name="connsiteY18" fmla="*/ 1011972 h 1736825"/>
                <a:gd name="connsiteX19" fmla="*/ 648415 w 1168044"/>
                <a:gd name="connsiteY19" fmla="*/ 1009679 h 1736825"/>
                <a:gd name="connsiteX20" fmla="*/ 537793 w 1168044"/>
                <a:gd name="connsiteY20" fmla="*/ 811996 h 1736825"/>
                <a:gd name="connsiteX21" fmla="*/ 315242 w 1168044"/>
                <a:gd name="connsiteY21" fmla="*/ 868439 h 1736825"/>
                <a:gd name="connsiteX22" fmla="*/ 302284 w 1168044"/>
                <a:gd name="connsiteY22" fmla="*/ 866556 h 1736825"/>
                <a:gd name="connsiteX23" fmla="*/ 347252 w 1168044"/>
                <a:gd name="connsiteY23" fmla="*/ 1291726 h 1736825"/>
                <a:gd name="connsiteX24" fmla="*/ 312777 w 1168044"/>
                <a:gd name="connsiteY24" fmla="*/ 1295447 h 1736825"/>
                <a:gd name="connsiteX25" fmla="*/ 280032 w 1168044"/>
                <a:gd name="connsiteY25" fmla="*/ 1307249 h 1736825"/>
                <a:gd name="connsiteX26" fmla="*/ 276675 w 1168044"/>
                <a:gd name="connsiteY26" fmla="*/ 1309910 h 1736825"/>
                <a:gd name="connsiteX27" fmla="*/ 273319 w 1168044"/>
                <a:gd name="connsiteY27" fmla="*/ 1307249 h 1736825"/>
                <a:gd name="connsiteX28" fmla="*/ 240574 w 1168044"/>
                <a:gd name="connsiteY28" fmla="*/ 1295447 h 1736825"/>
                <a:gd name="connsiteX29" fmla="*/ 215833 w 1168044"/>
                <a:gd name="connsiteY29" fmla="*/ 1292777 h 1736825"/>
                <a:gd name="connsiteX30" fmla="*/ 215833 w 1168044"/>
                <a:gd name="connsiteY30" fmla="*/ 1374332 h 1736825"/>
                <a:gd name="connsiteX31" fmla="*/ 223232 w 1168044"/>
                <a:gd name="connsiteY31" fmla="*/ 1374332 h 1736825"/>
                <a:gd name="connsiteX32" fmla="*/ 223232 w 1168044"/>
                <a:gd name="connsiteY32" fmla="*/ 1521077 h 1736825"/>
                <a:gd name="connsiteX33" fmla="*/ 111616 w 1168044"/>
                <a:gd name="connsiteY33" fmla="*/ 1632693 h 1736825"/>
                <a:gd name="connsiteX34" fmla="*/ 0 w 1168044"/>
                <a:gd name="connsiteY34" fmla="*/ 1521077 h 1736825"/>
                <a:gd name="connsiteX35" fmla="*/ 1 w 1168044"/>
                <a:gd name="connsiteY35" fmla="*/ 1463499 h 1736825"/>
                <a:gd name="connsiteX36" fmla="*/ 53540 w 1168044"/>
                <a:gd name="connsiteY36" fmla="*/ 1463499 h 1736825"/>
                <a:gd name="connsiteX37" fmla="*/ 53540 w 1168044"/>
                <a:gd name="connsiteY37" fmla="*/ 1521077 h 1736825"/>
                <a:gd name="connsiteX38" fmla="*/ 111616 w 1168044"/>
                <a:gd name="connsiteY38" fmla="*/ 1579153 h 1736825"/>
                <a:gd name="connsiteX39" fmla="*/ 169692 w 1168044"/>
                <a:gd name="connsiteY39" fmla="*/ 1521077 h 1736825"/>
                <a:gd name="connsiteX40" fmla="*/ 169692 w 1168044"/>
                <a:gd name="connsiteY40" fmla="*/ 1374332 h 1736825"/>
                <a:gd name="connsiteX41" fmla="*/ 177832 w 1168044"/>
                <a:gd name="connsiteY41" fmla="*/ 1374332 h 1736825"/>
                <a:gd name="connsiteX42" fmla="*/ 177832 w 1168044"/>
                <a:gd name="connsiteY42" fmla="*/ 1293563 h 1736825"/>
                <a:gd name="connsiteX43" fmla="*/ 160377 w 1168044"/>
                <a:gd name="connsiteY43" fmla="*/ 1295447 h 1736825"/>
                <a:gd name="connsiteX44" fmla="*/ 127633 w 1168044"/>
                <a:gd name="connsiteY44" fmla="*/ 1307249 h 1736825"/>
                <a:gd name="connsiteX45" fmla="*/ 124277 w 1168044"/>
                <a:gd name="connsiteY45" fmla="*/ 1309910 h 1736825"/>
                <a:gd name="connsiteX46" fmla="*/ 120920 w 1168044"/>
                <a:gd name="connsiteY46" fmla="*/ 1307249 h 1736825"/>
                <a:gd name="connsiteX47" fmla="*/ 88175 w 1168044"/>
                <a:gd name="connsiteY47" fmla="*/ 1295447 h 1736825"/>
                <a:gd name="connsiteX48" fmla="*/ 53696 w 1168044"/>
                <a:gd name="connsiteY48" fmla="*/ 1291726 h 1736825"/>
                <a:gd name="connsiteX49" fmla="*/ 173162 w 1168044"/>
                <a:gd name="connsiteY49" fmla="*/ 162185 h 1736825"/>
                <a:gd name="connsiteX50" fmla="*/ 184068 w 1168044"/>
                <a:gd name="connsiteY50" fmla="*/ 162185 h 1736825"/>
                <a:gd name="connsiteX51" fmla="*/ 192783 w 1168044"/>
                <a:gd name="connsiteY51" fmla="*/ 36535 h 1736825"/>
                <a:gd name="connsiteX52" fmla="*/ 208166 w 1168044"/>
                <a:gd name="connsiteY52" fmla="*/ 36535 h 1736825"/>
                <a:gd name="connsiteX53" fmla="*/ 216881 w 1168044"/>
                <a:gd name="connsiteY53" fmla="*/ 162185 h 1736825"/>
                <a:gd name="connsiteX54" fmla="*/ 227787 w 1168044"/>
                <a:gd name="connsiteY54" fmla="*/ 162185 h 1736825"/>
                <a:gd name="connsiteX55" fmla="*/ 289223 w 1168044"/>
                <a:gd name="connsiteY55" fmla="*/ 743058 h 1736825"/>
                <a:gd name="connsiteX56" fmla="*/ 548811 w 1168044"/>
                <a:gd name="connsiteY56" fmla="*/ 677222 h 1736825"/>
                <a:gd name="connsiteX57" fmla="*/ 562813 w 1168044"/>
                <a:gd name="connsiteY57" fmla="*/ 676533 h 1736825"/>
                <a:gd name="connsiteX58" fmla="*/ 563666 w 1168044"/>
                <a:gd name="connsiteY58" fmla="*/ 676259 h 1736825"/>
                <a:gd name="connsiteX59" fmla="*/ 565419 w 1168044"/>
                <a:gd name="connsiteY59" fmla="*/ 676406 h 1736825"/>
                <a:gd name="connsiteX60" fmla="*/ 574180 w 1168044"/>
                <a:gd name="connsiteY60" fmla="*/ 675973 h 1736825"/>
                <a:gd name="connsiteX61" fmla="*/ 578386 w 1168044"/>
                <a:gd name="connsiteY61" fmla="*/ 677484 h 1736825"/>
                <a:gd name="connsiteX62" fmla="*/ 588103 w 1168044"/>
                <a:gd name="connsiteY62" fmla="*/ 678293 h 1736825"/>
                <a:gd name="connsiteX63" fmla="*/ 626539 w 1168044"/>
                <a:gd name="connsiteY63" fmla="*/ 708615 h 1736825"/>
                <a:gd name="connsiteX64" fmla="*/ 667565 w 1168044"/>
                <a:gd name="connsiteY64" fmla="*/ 781928 h 1736825"/>
                <a:gd name="connsiteX65" fmla="*/ 728260 w 1168044"/>
                <a:gd name="connsiteY65" fmla="*/ 555414 h 1736825"/>
                <a:gd name="connsiteX66" fmla="*/ 507384 w 1168044"/>
                <a:gd name="connsiteY66" fmla="*/ 486829 h 1736825"/>
                <a:gd name="connsiteX67" fmla="*/ 494811 w 1168044"/>
                <a:gd name="connsiteY67" fmla="*/ 479955 h 1736825"/>
                <a:gd name="connsiteX68" fmla="*/ 492993 w 1168044"/>
                <a:gd name="connsiteY68" fmla="*/ 479513 h 1736825"/>
                <a:gd name="connsiteX69" fmla="*/ 490032 w 1168044"/>
                <a:gd name="connsiteY69" fmla="*/ 477342 h 1736825"/>
                <a:gd name="connsiteX70" fmla="*/ 484652 w 1168044"/>
                <a:gd name="connsiteY70" fmla="*/ 474401 h 1736825"/>
                <a:gd name="connsiteX71" fmla="*/ 482696 w 1168044"/>
                <a:gd name="connsiteY71" fmla="*/ 471966 h 1736825"/>
                <a:gd name="connsiteX72" fmla="*/ 473215 w 1168044"/>
                <a:gd name="connsiteY72" fmla="*/ 465018 h 1736825"/>
                <a:gd name="connsiteX73" fmla="*/ 456272 w 1168044"/>
                <a:gd name="connsiteY73" fmla="*/ 419086 h 1736825"/>
                <a:gd name="connsiteX74" fmla="*/ 467007 w 1168044"/>
                <a:gd name="connsiteY74" fmla="*/ 145888 h 1736825"/>
                <a:gd name="connsiteX75" fmla="*/ 533434 w 1168044"/>
                <a:gd name="connsiteY75" fmla="*/ 84484 h 1736825"/>
                <a:gd name="connsiteX76" fmla="*/ 594838 w 1168044"/>
                <a:gd name="connsiteY76" fmla="*/ 150911 h 1736825"/>
                <a:gd name="connsiteX77" fmla="*/ 586046 w 1168044"/>
                <a:gd name="connsiteY77" fmla="*/ 374622 h 1736825"/>
                <a:gd name="connsiteX78" fmla="*/ 807233 w 1168044"/>
                <a:gd name="connsiteY78" fmla="*/ 443305 h 1736825"/>
                <a:gd name="connsiteX79" fmla="*/ 855663 w 1168044"/>
                <a:gd name="connsiteY79" fmla="*/ 426640 h 1736825"/>
                <a:gd name="connsiteX80" fmla="*/ 800084 w 1168044"/>
                <a:gd name="connsiteY80" fmla="*/ 227908 h 1736825"/>
                <a:gd name="connsiteX81" fmla="*/ 799033 w 1168044"/>
                <a:gd name="connsiteY81" fmla="*/ 213618 h 1736825"/>
                <a:gd name="connsiteX82" fmla="*/ 798417 w 1168044"/>
                <a:gd name="connsiteY82" fmla="*/ 211851 h 1736825"/>
                <a:gd name="connsiteX83" fmla="*/ 798633 w 1168044"/>
                <a:gd name="connsiteY83" fmla="*/ 208186 h 1736825"/>
                <a:gd name="connsiteX84" fmla="*/ 798182 w 1168044"/>
                <a:gd name="connsiteY84" fmla="*/ 202071 h 1736825"/>
                <a:gd name="connsiteX85" fmla="*/ 799166 w 1168044"/>
                <a:gd name="connsiteY85" fmla="*/ 199106 h 1736825"/>
                <a:gd name="connsiteX86" fmla="*/ 799855 w 1168044"/>
                <a:gd name="connsiteY86" fmla="*/ 187372 h 1736825"/>
                <a:gd name="connsiteX87" fmla="*/ 829234 w 1168044"/>
                <a:gd name="connsiteY87" fmla="*/ 148210 h 1736825"/>
                <a:gd name="connsiteX88" fmla="*/ 1064508 w 1168044"/>
                <a:gd name="connsiteY88" fmla="*/ 8931 h 1736825"/>
                <a:gd name="connsiteX89" fmla="*/ 1152136 w 1168044"/>
                <a:gd name="connsiteY89" fmla="*/ 31390 h 1736825"/>
                <a:gd name="connsiteX90" fmla="*/ 1129677 w 1168044"/>
                <a:gd name="connsiteY90" fmla="*/ 119018 h 1736825"/>
                <a:gd name="connsiteX91" fmla="*/ 937020 w 1168044"/>
                <a:gd name="connsiteY91" fmla="*/ 233067 h 1736825"/>
                <a:gd name="connsiteX92" fmla="*/ 1014666 w 1168044"/>
                <a:gd name="connsiteY92" fmla="*/ 510702 h 1736825"/>
                <a:gd name="connsiteX93" fmla="*/ 1015199 w 1168044"/>
                <a:gd name="connsiteY93" fmla="*/ 517941 h 1736825"/>
                <a:gd name="connsiteX94" fmla="*/ 1027637 w 1168044"/>
                <a:gd name="connsiteY94" fmla="*/ 554089 h 1736825"/>
                <a:gd name="connsiteX95" fmla="*/ 1023904 w 1168044"/>
                <a:gd name="connsiteY95" fmla="*/ 613666 h 1736825"/>
                <a:gd name="connsiteX96" fmla="*/ 944710 w 1168044"/>
                <a:gd name="connsiteY96" fmla="*/ 909223 h 1736825"/>
                <a:gd name="connsiteX97" fmla="*/ 1040115 w 1168044"/>
                <a:gd name="connsiteY97" fmla="*/ 883659 h 1736825"/>
                <a:gd name="connsiteX98" fmla="*/ 1040114 w 1168044"/>
                <a:gd name="connsiteY98" fmla="*/ 654062 h 1736825"/>
                <a:gd name="connsiteX99" fmla="*/ 1104079 w 1168044"/>
                <a:gd name="connsiteY99" fmla="*/ 590097 h 1736825"/>
                <a:gd name="connsiteX100" fmla="*/ 1168044 w 1168044"/>
                <a:gd name="connsiteY100" fmla="*/ 654062 h 1736825"/>
                <a:gd name="connsiteX101" fmla="*/ 1168044 w 1168044"/>
                <a:gd name="connsiteY101" fmla="*/ 927470 h 1736825"/>
                <a:gd name="connsiteX102" fmla="*/ 1165270 w 1168044"/>
                <a:gd name="connsiteY102" fmla="*/ 941212 h 1736825"/>
                <a:gd name="connsiteX103" fmla="*/ 1165326 w 1168044"/>
                <a:gd name="connsiteY103" fmla="*/ 942106 h 1736825"/>
                <a:gd name="connsiteX104" fmla="*/ 1164753 w 1168044"/>
                <a:gd name="connsiteY104" fmla="*/ 943769 h 1736825"/>
                <a:gd name="connsiteX105" fmla="*/ 1163018 w 1168044"/>
                <a:gd name="connsiteY105" fmla="*/ 952368 h 1736825"/>
                <a:gd name="connsiteX106" fmla="*/ 1160520 w 1168044"/>
                <a:gd name="connsiteY106" fmla="*/ 956073 h 1736825"/>
                <a:gd name="connsiteX107" fmla="*/ 1157347 w 1168044"/>
                <a:gd name="connsiteY107" fmla="*/ 965293 h 1736825"/>
                <a:gd name="connsiteX108" fmla="*/ 1118507 w 1168044"/>
                <a:gd name="connsiteY108" fmla="*/ 995096 h 1736825"/>
                <a:gd name="connsiteX109" fmla="*/ 856208 w 1168044"/>
                <a:gd name="connsiteY109" fmla="*/ 1065380 h 1736825"/>
                <a:gd name="connsiteX110" fmla="*/ 843725 w 1168044"/>
                <a:gd name="connsiteY110" fmla="*/ 1074745 h 1736825"/>
                <a:gd name="connsiteX111" fmla="*/ 834995 w 1168044"/>
                <a:gd name="connsiteY111" fmla="*/ 1077289 h 1736825"/>
                <a:gd name="connsiteX112" fmla="*/ 809836 w 1168044"/>
                <a:gd name="connsiteY112" fmla="*/ 1125474 h 1736825"/>
                <a:gd name="connsiteX113" fmla="*/ 813669 w 1168044"/>
                <a:gd name="connsiteY113" fmla="*/ 1126849 h 1736825"/>
                <a:gd name="connsiteX114" fmla="*/ 981513 w 1168044"/>
                <a:gd name="connsiteY114" fmla="*/ 1419363 h 1736825"/>
                <a:gd name="connsiteX115" fmla="*/ 706700 w 1168044"/>
                <a:gd name="connsiteY115" fmla="*/ 1736825 h 173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168044" h="1736825">
                  <a:moveTo>
                    <a:pt x="536917" y="1503442"/>
                  </a:moveTo>
                  <a:cubicBezTo>
                    <a:pt x="549439" y="1505186"/>
                    <a:pt x="562510" y="1504503"/>
                    <a:pt x="575490" y="1501025"/>
                  </a:cubicBezTo>
                  <a:cubicBezTo>
                    <a:pt x="627411" y="1487113"/>
                    <a:pt x="658223" y="1433745"/>
                    <a:pt x="644311" y="1381825"/>
                  </a:cubicBezTo>
                  <a:cubicBezTo>
                    <a:pt x="597490" y="1434930"/>
                    <a:pt x="523391" y="1454785"/>
                    <a:pt x="456290" y="1432205"/>
                  </a:cubicBezTo>
                  <a:lnTo>
                    <a:pt x="456289" y="1432205"/>
                  </a:lnTo>
                  <a:cubicBezTo>
                    <a:pt x="466723" y="1471145"/>
                    <a:pt x="499352" y="1498212"/>
                    <a:pt x="536917" y="1503442"/>
                  </a:cubicBezTo>
                  <a:close/>
                  <a:moveTo>
                    <a:pt x="792947" y="1503442"/>
                  </a:moveTo>
                  <a:cubicBezTo>
                    <a:pt x="830513" y="1498212"/>
                    <a:pt x="863141" y="1471145"/>
                    <a:pt x="873575" y="1432205"/>
                  </a:cubicBezTo>
                  <a:lnTo>
                    <a:pt x="873574" y="1432205"/>
                  </a:lnTo>
                  <a:cubicBezTo>
                    <a:pt x="806473" y="1454785"/>
                    <a:pt x="732374" y="1434930"/>
                    <a:pt x="685554" y="1381825"/>
                  </a:cubicBezTo>
                  <a:cubicBezTo>
                    <a:pt x="671641" y="1433745"/>
                    <a:pt x="702454" y="1487113"/>
                    <a:pt x="754374" y="1501025"/>
                  </a:cubicBezTo>
                  <a:cubicBezTo>
                    <a:pt x="767354" y="1504503"/>
                    <a:pt x="780425" y="1505186"/>
                    <a:pt x="792947" y="1503442"/>
                  </a:cubicBezTo>
                  <a:close/>
                  <a:moveTo>
                    <a:pt x="706700" y="1736825"/>
                  </a:moveTo>
                  <a:cubicBezTo>
                    <a:pt x="554925" y="1736825"/>
                    <a:pt x="431887" y="1594692"/>
                    <a:pt x="431887" y="1419363"/>
                  </a:cubicBezTo>
                  <a:cubicBezTo>
                    <a:pt x="431887" y="1265950"/>
                    <a:pt x="526088" y="1137953"/>
                    <a:pt x="651315" y="1108351"/>
                  </a:cubicBezTo>
                  <a:lnTo>
                    <a:pt x="686157" y="1104294"/>
                  </a:lnTo>
                  <a:lnTo>
                    <a:pt x="688047" y="1055484"/>
                  </a:lnTo>
                  <a:lnTo>
                    <a:pt x="651201" y="1013115"/>
                  </a:lnTo>
                  <a:lnTo>
                    <a:pt x="650808" y="1011972"/>
                  </a:lnTo>
                  <a:lnTo>
                    <a:pt x="648415" y="1009679"/>
                  </a:lnTo>
                  <a:lnTo>
                    <a:pt x="537793" y="811996"/>
                  </a:lnTo>
                  <a:lnTo>
                    <a:pt x="315242" y="868439"/>
                  </a:lnTo>
                  <a:lnTo>
                    <a:pt x="302284" y="866556"/>
                  </a:lnTo>
                  <a:lnTo>
                    <a:pt x="347252" y="1291726"/>
                  </a:lnTo>
                  <a:lnTo>
                    <a:pt x="312777" y="1295447"/>
                  </a:lnTo>
                  <a:cubicBezTo>
                    <a:pt x="300452" y="1298234"/>
                    <a:pt x="289353" y="1302266"/>
                    <a:pt x="280032" y="1307249"/>
                  </a:cubicBezTo>
                  <a:lnTo>
                    <a:pt x="276675" y="1309910"/>
                  </a:lnTo>
                  <a:lnTo>
                    <a:pt x="273319" y="1307249"/>
                  </a:lnTo>
                  <a:cubicBezTo>
                    <a:pt x="263998" y="1302266"/>
                    <a:pt x="252899" y="1298234"/>
                    <a:pt x="240574" y="1295447"/>
                  </a:cubicBezTo>
                  <a:lnTo>
                    <a:pt x="215833" y="1292777"/>
                  </a:lnTo>
                  <a:lnTo>
                    <a:pt x="215833" y="1374332"/>
                  </a:lnTo>
                  <a:lnTo>
                    <a:pt x="223232" y="1374332"/>
                  </a:lnTo>
                  <a:lnTo>
                    <a:pt x="223232" y="1521077"/>
                  </a:lnTo>
                  <a:cubicBezTo>
                    <a:pt x="223232" y="1582721"/>
                    <a:pt x="173260" y="1632693"/>
                    <a:pt x="111616" y="1632693"/>
                  </a:cubicBezTo>
                  <a:cubicBezTo>
                    <a:pt x="49972" y="1632693"/>
                    <a:pt x="0" y="1582721"/>
                    <a:pt x="0" y="1521077"/>
                  </a:cubicBezTo>
                  <a:lnTo>
                    <a:pt x="1" y="1463499"/>
                  </a:lnTo>
                  <a:lnTo>
                    <a:pt x="53540" y="1463499"/>
                  </a:lnTo>
                  <a:lnTo>
                    <a:pt x="53540" y="1521077"/>
                  </a:lnTo>
                  <a:cubicBezTo>
                    <a:pt x="53540" y="1553152"/>
                    <a:pt x="79541" y="1579153"/>
                    <a:pt x="111616" y="1579153"/>
                  </a:cubicBezTo>
                  <a:cubicBezTo>
                    <a:pt x="143690" y="1579153"/>
                    <a:pt x="169692" y="1553152"/>
                    <a:pt x="169692" y="1521077"/>
                  </a:cubicBezTo>
                  <a:lnTo>
                    <a:pt x="169692" y="1374332"/>
                  </a:lnTo>
                  <a:lnTo>
                    <a:pt x="177832" y="1374332"/>
                  </a:lnTo>
                  <a:lnTo>
                    <a:pt x="177832" y="1293563"/>
                  </a:lnTo>
                  <a:lnTo>
                    <a:pt x="160377" y="1295447"/>
                  </a:lnTo>
                  <a:cubicBezTo>
                    <a:pt x="148053" y="1298234"/>
                    <a:pt x="136954" y="1302266"/>
                    <a:pt x="127633" y="1307249"/>
                  </a:cubicBezTo>
                  <a:lnTo>
                    <a:pt x="124277" y="1309910"/>
                  </a:lnTo>
                  <a:lnTo>
                    <a:pt x="120920" y="1307249"/>
                  </a:lnTo>
                  <a:cubicBezTo>
                    <a:pt x="111599" y="1302266"/>
                    <a:pt x="100500" y="1298234"/>
                    <a:pt x="88175" y="1295447"/>
                  </a:cubicBezTo>
                  <a:lnTo>
                    <a:pt x="53696" y="1291726"/>
                  </a:lnTo>
                  <a:lnTo>
                    <a:pt x="173162" y="162185"/>
                  </a:lnTo>
                  <a:lnTo>
                    <a:pt x="184068" y="162185"/>
                  </a:lnTo>
                  <a:lnTo>
                    <a:pt x="192783" y="36535"/>
                  </a:lnTo>
                  <a:lnTo>
                    <a:pt x="208166" y="36535"/>
                  </a:lnTo>
                  <a:lnTo>
                    <a:pt x="216881" y="162185"/>
                  </a:lnTo>
                  <a:lnTo>
                    <a:pt x="227787" y="162185"/>
                  </a:lnTo>
                  <a:lnTo>
                    <a:pt x="289223" y="743058"/>
                  </a:lnTo>
                  <a:lnTo>
                    <a:pt x="548811" y="677222"/>
                  </a:lnTo>
                  <a:lnTo>
                    <a:pt x="562813" y="676533"/>
                  </a:lnTo>
                  <a:lnTo>
                    <a:pt x="563666" y="676259"/>
                  </a:lnTo>
                  <a:lnTo>
                    <a:pt x="565419" y="676406"/>
                  </a:lnTo>
                  <a:lnTo>
                    <a:pt x="574180" y="675973"/>
                  </a:lnTo>
                  <a:lnTo>
                    <a:pt x="578386" y="677484"/>
                  </a:lnTo>
                  <a:lnTo>
                    <a:pt x="588103" y="678293"/>
                  </a:lnTo>
                  <a:cubicBezTo>
                    <a:pt x="603857" y="682742"/>
                    <a:pt x="617913" y="693200"/>
                    <a:pt x="626539" y="708615"/>
                  </a:cubicBezTo>
                  <a:lnTo>
                    <a:pt x="667565" y="781928"/>
                  </a:lnTo>
                  <a:lnTo>
                    <a:pt x="728260" y="555414"/>
                  </a:lnTo>
                  <a:lnTo>
                    <a:pt x="507384" y="486829"/>
                  </a:lnTo>
                  <a:lnTo>
                    <a:pt x="494811" y="479955"/>
                  </a:lnTo>
                  <a:lnTo>
                    <a:pt x="492993" y="479513"/>
                  </a:lnTo>
                  <a:lnTo>
                    <a:pt x="490032" y="477342"/>
                  </a:lnTo>
                  <a:lnTo>
                    <a:pt x="484652" y="474401"/>
                  </a:lnTo>
                  <a:lnTo>
                    <a:pt x="482696" y="471966"/>
                  </a:lnTo>
                  <a:lnTo>
                    <a:pt x="473215" y="465018"/>
                  </a:lnTo>
                  <a:cubicBezTo>
                    <a:pt x="462103" y="452996"/>
                    <a:pt x="455578" y="436736"/>
                    <a:pt x="456272" y="419086"/>
                  </a:cubicBezTo>
                  <a:cubicBezTo>
                    <a:pt x="459850" y="328021"/>
                    <a:pt x="463428" y="236954"/>
                    <a:pt x="467007" y="145888"/>
                  </a:cubicBezTo>
                  <a:cubicBezTo>
                    <a:pt x="468394" y="110588"/>
                    <a:pt x="498135" y="83096"/>
                    <a:pt x="533434" y="84484"/>
                  </a:cubicBezTo>
                  <a:cubicBezTo>
                    <a:pt x="568734" y="85871"/>
                    <a:pt x="596226" y="115612"/>
                    <a:pt x="594838" y="150911"/>
                  </a:cubicBezTo>
                  <a:lnTo>
                    <a:pt x="586046" y="374622"/>
                  </a:lnTo>
                  <a:lnTo>
                    <a:pt x="807233" y="443305"/>
                  </a:lnTo>
                  <a:lnTo>
                    <a:pt x="855663" y="426640"/>
                  </a:lnTo>
                  <a:lnTo>
                    <a:pt x="800084" y="227908"/>
                  </a:lnTo>
                  <a:lnTo>
                    <a:pt x="799033" y="213618"/>
                  </a:lnTo>
                  <a:lnTo>
                    <a:pt x="798417" y="211851"/>
                  </a:lnTo>
                  <a:lnTo>
                    <a:pt x="798633" y="208186"/>
                  </a:lnTo>
                  <a:lnTo>
                    <a:pt x="798182" y="202071"/>
                  </a:lnTo>
                  <a:lnTo>
                    <a:pt x="799166" y="199106"/>
                  </a:lnTo>
                  <a:lnTo>
                    <a:pt x="799855" y="187372"/>
                  </a:lnTo>
                  <a:cubicBezTo>
                    <a:pt x="803920" y="171514"/>
                    <a:pt x="814034" y="157207"/>
                    <a:pt x="829234" y="148210"/>
                  </a:cubicBezTo>
                  <a:cubicBezTo>
                    <a:pt x="907658" y="101784"/>
                    <a:pt x="986083" y="55357"/>
                    <a:pt x="1064508" y="8931"/>
                  </a:cubicBezTo>
                  <a:cubicBezTo>
                    <a:pt x="1094907" y="-9065"/>
                    <a:pt x="1134140" y="990"/>
                    <a:pt x="1152136" y="31390"/>
                  </a:cubicBezTo>
                  <a:cubicBezTo>
                    <a:pt x="1170132" y="61790"/>
                    <a:pt x="1160077" y="101022"/>
                    <a:pt x="1129677" y="119018"/>
                  </a:cubicBezTo>
                  <a:lnTo>
                    <a:pt x="937020" y="233067"/>
                  </a:lnTo>
                  <a:lnTo>
                    <a:pt x="1014666" y="510702"/>
                  </a:lnTo>
                  <a:lnTo>
                    <a:pt x="1015199" y="517941"/>
                  </a:lnTo>
                  <a:lnTo>
                    <a:pt x="1027637" y="554089"/>
                  </a:lnTo>
                  <a:cubicBezTo>
                    <a:pt x="1030330" y="573430"/>
                    <a:pt x="1029276" y="593618"/>
                    <a:pt x="1023904" y="613666"/>
                  </a:cubicBezTo>
                  <a:lnTo>
                    <a:pt x="944710" y="909223"/>
                  </a:lnTo>
                  <a:lnTo>
                    <a:pt x="1040115" y="883659"/>
                  </a:lnTo>
                  <a:lnTo>
                    <a:pt x="1040114" y="654062"/>
                  </a:lnTo>
                  <a:cubicBezTo>
                    <a:pt x="1040114" y="618735"/>
                    <a:pt x="1068752" y="590097"/>
                    <a:pt x="1104079" y="590097"/>
                  </a:cubicBezTo>
                  <a:cubicBezTo>
                    <a:pt x="1139406" y="590097"/>
                    <a:pt x="1168044" y="618735"/>
                    <a:pt x="1168044" y="654062"/>
                  </a:cubicBezTo>
                  <a:lnTo>
                    <a:pt x="1168044" y="927470"/>
                  </a:lnTo>
                  <a:lnTo>
                    <a:pt x="1165270" y="941212"/>
                  </a:lnTo>
                  <a:lnTo>
                    <a:pt x="1165326" y="942106"/>
                  </a:lnTo>
                  <a:lnTo>
                    <a:pt x="1164753" y="943769"/>
                  </a:lnTo>
                  <a:lnTo>
                    <a:pt x="1163018" y="952368"/>
                  </a:lnTo>
                  <a:lnTo>
                    <a:pt x="1160520" y="956073"/>
                  </a:lnTo>
                  <a:lnTo>
                    <a:pt x="1157347" y="965293"/>
                  </a:lnTo>
                  <a:cubicBezTo>
                    <a:pt x="1149162" y="979470"/>
                    <a:pt x="1135569" y="990524"/>
                    <a:pt x="1118507" y="995096"/>
                  </a:cubicBezTo>
                  <a:lnTo>
                    <a:pt x="856208" y="1065380"/>
                  </a:lnTo>
                  <a:lnTo>
                    <a:pt x="843725" y="1074745"/>
                  </a:lnTo>
                  <a:lnTo>
                    <a:pt x="834995" y="1077289"/>
                  </a:lnTo>
                  <a:lnTo>
                    <a:pt x="809836" y="1125474"/>
                  </a:lnTo>
                  <a:lnTo>
                    <a:pt x="813669" y="1126849"/>
                  </a:lnTo>
                  <a:cubicBezTo>
                    <a:pt x="912304" y="1175042"/>
                    <a:pt x="981513" y="1287866"/>
                    <a:pt x="981513" y="1419363"/>
                  </a:cubicBezTo>
                  <a:cubicBezTo>
                    <a:pt x="981513" y="1594692"/>
                    <a:pt x="858475" y="1736825"/>
                    <a:pt x="706700" y="173682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D5C6F430-A604-4DBC-B5DF-5B013AD5B1F4}"/>
              </a:ext>
            </a:extLst>
          </p:cNvPr>
          <p:cNvGrpSpPr/>
          <p:nvPr/>
        </p:nvGrpSpPr>
        <p:grpSpPr>
          <a:xfrm>
            <a:off x="3965732" y="905671"/>
            <a:ext cx="1815495" cy="1590339"/>
            <a:chOff x="4263836" y="4439545"/>
            <a:chExt cx="2594164" cy="2272438"/>
          </a:xfrm>
        </p:grpSpPr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D439FE6F-9D7E-4B36-A44D-774EFEB9039C}"/>
                </a:ext>
              </a:extLst>
            </p:cNvPr>
            <p:cNvSpPr/>
            <p:nvPr/>
          </p:nvSpPr>
          <p:spPr bwMode="auto">
            <a:xfrm>
              <a:off x="4585562" y="4439545"/>
              <a:ext cx="2272438" cy="227243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C1D46B68-42E4-4A50-884C-5B067DB3D292}"/>
                </a:ext>
              </a:extLst>
            </p:cNvPr>
            <p:cNvSpPr/>
            <p:nvPr/>
          </p:nvSpPr>
          <p:spPr bwMode="auto">
            <a:xfrm>
              <a:off x="5622572" y="5153566"/>
              <a:ext cx="1157096" cy="1104866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710889E2-7CB6-4C6F-A8B9-8B0540D23C8A}"/>
                </a:ext>
              </a:extLst>
            </p:cNvPr>
            <p:cNvSpPr/>
            <p:nvPr/>
          </p:nvSpPr>
          <p:spPr bwMode="auto">
            <a:xfrm>
              <a:off x="4263836" y="4732592"/>
              <a:ext cx="1457044" cy="1736826"/>
            </a:xfrm>
            <a:custGeom>
              <a:avLst/>
              <a:gdLst>
                <a:gd name="connsiteX0" fmla="*/ 919710 w 1457044"/>
                <a:gd name="connsiteY0" fmla="*/ 954898 h 1736826"/>
                <a:gd name="connsiteX1" fmla="*/ 878684 w 1457044"/>
                <a:gd name="connsiteY1" fmla="*/ 1028211 h 1736826"/>
                <a:gd name="connsiteX2" fmla="*/ 840247 w 1457044"/>
                <a:gd name="connsiteY2" fmla="*/ 1058534 h 1736826"/>
                <a:gd name="connsiteX3" fmla="*/ 830531 w 1457044"/>
                <a:gd name="connsiteY3" fmla="*/ 1059343 h 1736826"/>
                <a:gd name="connsiteX4" fmla="*/ 826325 w 1457044"/>
                <a:gd name="connsiteY4" fmla="*/ 1060853 h 1736826"/>
                <a:gd name="connsiteX5" fmla="*/ 817563 w 1457044"/>
                <a:gd name="connsiteY5" fmla="*/ 1060420 h 1736826"/>
                <a:gd name="connsiteX6" fmla="*/ 815811 w 1457044"/>
                <a:gd name="connsiteY6" fmla="*/ 1060567 h 1736826"/>
                <a:gd name="connsiteX7" fmla="*/ 814958 w 1457044"/>
                <a:gd name="connsiteY7" fmla="*/ 1060293 h 1736826"/>
                <a:gd name="connsiteX8" fmla="*/ 800955 w 1457044"/>
                <a:gd name="connsiteY8" fmla="*/ 1059604 h 1736826"/>
                <a:gd name="connsiteX9" fmla="*/ 742159 w 1457044"/>
                <a:gd name="connsiteY9" fmla="*/ 1044693 h 1736826"/>
                <a:gd name="connsiteX10" fmla="*/ 950513 w 1457044"/>
                <a:gd name="connsiteY10" fmla="*/ 1190693 h 1736826"/>
                <a:gd name="connsiteX11" fmla="*/ 980403 w 1457044"/>
                <a:gd name="connsiteY11" fmla="*/ 1181412 h 1736826"/>
                <a:gd name="connsiteX12" fmla="*/ 993280 w 1457044"/>
                <a:gd name="connsiteY12" fmla="*/ 251067 h 1736826"/>
                <a:gd name="connsiteX13" fmla="*/ 915616 w 1457044"/>
                <a:gd name="connsiteY13" fmla="*/ 282162 h 1736826"/>
                <a:gd name="connsiteX14" fmla="*/ 993280 w 1457044"/>
                <a:gd name="connsiteY14" fmla="*/ 313257 h 1736826"/>
                <a:gd name="connsiteX15" fmla="*/ 1023504 w 1457044"/>
                <a:gd name="connsiteY15" fmla="*/ 310814 h 1736826"/>
                <a:gd name="connsiteX16" fmla="*/ 1029651 w 1457044"/>
                <a:gd name="connsiteY16" fmla="*/ 283463 h 1736826"/>
                <a:gd name="connsiteX17" fmla="*/ 1045815 w 1457044"/>
                <a:gd name="connsiteY17" fmla="*/ 271122 h 1736826"/>
                <a:gd name="connsiteX18" fmla="*/ 1061980 w 1457044"/>
                <a:gd name="connsiteY18" fmla="*/ 283463 h 1736826"/>
                <a:gd name="connsiteX19" fmla="*/ 1064458 w 1457044"/>
                <a:gd name="connsiteY19" fmla="*/ 294493 h 1736826"/>
                <a:gd name="connsiteX20" fmla="*/ 1064841 w 1457044"/>
                <a:gd name="connsiteY20" fmla="*/ 294266 h 1736826"/>
                <a:gd name="connsiteX21" fmla="*/ 1070944 w 1457044"/>
                <a:gd name="connsiteY21" fmla="*/ 282162 h 1736826"/>
                <a:gd name="connsiteX22" fmla="*/ 993280 w 1457044"/>
                <a:gd name="connsiteY22" fmla="*/ 251067 h 1736826"/>
                <a:gd name="connsiteX23" fmla="*/ 780555 w 1457044"/>
                <a:gd name="connsiteY23" fmla="*/ 251067 h 1736826"/>
                <a:gd name="connsiteX24" fmla="*/ 702891 w 1457044"/>
                <a:gd name="connsiteY24" fmla="*/ 282162 h 1736826"/>
                <a:gd name="connsiteX25" fmla="*/ 780555 w 1457044"/>
                <a:gd name="connsiteY25" fmla="*/ 313257 h 1736826"/>
                <a:gd name="connsiteX26" fmla="*/ 810785 w 1457044"/>
                <a:gd name="connsiteY26" fmla="*/ 310814 h 1736826"/>
                <a:gd name="connsiteX27" fmla="*/ 811624 w 1457044"/>
                <a:gd name="connsiteY27" fmla="*/ 310587 h 1736826"/>
                <a:gd name="connsiteX28" fmla="*/ 817719 w 1457044"/>
                <a:gd name="connsiteY28" fmla="*/ 283463 h 1736826"/>
                <a:gd name="connsiteX29" fmla="*/ 833884 w 1457044"/>
                <a:gd name="connsiteY29" fmla="*/ 271122 h 1736826"/>
                <a:gd name="connsiteX30" fmla="*/ 850048 w 1457044"/>
                <a:gd name="connsiteY30" fmla="*/ 283463 h 1736826"/>
                <a:gd name="connsiteX31" fmla="*/ 852365 w 1457044"/>
                <a:gd name="connsiteY31" fmla="*/ 293772 h 1736826"/>
                <a:gd name="connsiteX32" fmla="*/ 858219 w 1457044"/>
                <a:gd name="connsiteY32" fmla="*/ 282162 h 1736826"/>
                <a:gd name="connsiteX33" fmla="*/ 780555 w 1457044"/>
                <a:gd name="connsiteY33" fmla="*/ 251067 h 1736826"/>
                <a:gd name="connsiteX34" fmla="*/ 958844 w 1457044"/>
                <a:gd name="connsiteY34" fmla="*/ 0 h 1736826"/>
                <a:gd name="connsiteX35" fmla="*/ 1233658 w 1457044"/>
                <a:gd name="connsiteY35" fmla="*/ 317463 h 1736826"/>
                <a:gd name="connsiteX36" fmla="*/ 1065814 w 1457044"/>
                <a:gd name="connsiteY36" fmla="*/ 609977 h 1736826"/>
                <a:gd name="connsiteX37" fmla="*/ 1061980 w 1457044"/>
                <a:gd name="connsiteY37" fmla="*/ 611352 h 1736826"/>
                <a:gd name="connsiteX38" fmla="*/ 1087139 w 1457044"/>
                <a:gd name="connsiteY38" fmla="*/ 659537 h 1736826"/>
                <a:gd name="connsiteX39" fmla="*/ 1095870 w 1457044"/>
                <a:gd name="connsiteY39" fmla="*/ 662081 h 1736826"/>
                <a:gd name="connsiteX40" fmla="*/ 1108353 w 1457044"/>
                <a:gd name="connsiteY40" fmla="*/ 671447 h 1736826"/>
                <a:gd name="connsiteX41" fmla="*/ 1370651 w 1457044"/>
                <a:gd name="connsiteY41" fmla="*/ 741730 h 1736826"/>
                <a:gd name="connsiteX42" fmla="*/ 1409492 w 1457044"/>
                <a:gd name="connsiteY42" fmla="*/ 771532 h 1736826"/>
                <a:gd name="connsiteX43" fmla="*/ 1412664 w 1457044"/>
                <a:gd name="connsiteY43" fmla="*/ 780752 h 1736826"/>
                <a:gd name="connsiteX44" fmla="*/ 1415163 w 1457044"/>
                <a:gd name="connsiteY44" fmla="*/ 784458 h 1736826"/>
                <a:gd name="connsiteX45" fmla="*/ 1416898 w 1457044"/>
                <a:gd name="connsiteY45" fmla="*/ 793057 h 1736826"/>
                <a:gd name="connsiteX46" fmla="*/ 1417471 w 1457044"/>
                <a:gd name="connsiteY46" fmla="*/ 794719 h 1736826"/>
                <a:gd name="connsiteX47" fmla="*/ 1417415 w 1457044"/>
                <a:gd name="connsiteY47" fmla="*/ 795613 h 1736826"/>
                <a:gd name="connsiteX48" fmla="*/ 1420189 w 1457044"/>
                <a:gd name="connsiteY48" fmla="*/ 809356 h 1736826"/>
                <a:gd name="connsiteX49" fmla="*/ 1420188 w 1457044"/>
                <a:gd name="connsiteY49" fmla="*/ 1082764 h 1736826"/>
                <a:gd name="connsiteX50" fmla="*/ 1356224 w 1457044"/>
                <a:gd name="connsiteY50" fmla="*/ 1146728 h 1736826"/>
                <a:gd name="connsiteX51" fmla="*/ 1292259 w 1457044"/>
                <a:gd name="connsiteY51" fmla="*/ 1082764 h 1736826"/>
                <a:gd name="connsiteX52" fmla="*/ 1292260 w 1457044"/>
                <a:gd name="connsiteY52" fmla="*/ 853167 h 1736826"/>
                <a:gd name="connsiteX53" fmla="*/ 1196855 w 1457044"/>
                <a:gd name="connsiteY53" fmla="*/ 827603 h 1736826"/>
                <a:gd name="connsiteX54" fmla="*/ 1276049 w 1457044"/>
                <a:gd name="connsiteY54" fmla="*/ 1123160 h 1736826"/>
                <a:gd name="connsiteX55" fmla="*/ 1279781 w 1457044"/>
                <a:gd name="connsiteY55" fmla="*/ 1182737 h 1736826"/>
                <a:gd name="connsiteX56" fmla="*/ 1267343 w 1457044"/>
                <a:gd name="connsiteY56" fmla="*/ 1218885 h 1736826"/>
                <a:gd name="connsiteX57" fmla="*/ 1266810 w 1457044"/>
                <a:gd name="connsiteY57" fmla="*/ 1226124 h 1736826"/>
                <a:gd name="connsiteX58" fmla="*/ 1223267 w 1457044"/>
                <a:gd name="connsiteY58" fmla="*/ 1381821 h 1736826"/>
                <a:gd name="connsiteX59" fmla="*/ 1356637 w 1457044"/>
                <a:gd name="connsiteY59" fmla="*/ 1475279 h 1736826"/>
                <a:gd name="connsiteX60" fmla="*/ 1351352 w 1457044"/>
                <a:gd name="connsiteY60" fmla="*/ 1484820 h 1736826"/>
                <a:gd name="connsiteX61" fmla="*/ 1457044 w 1457044"/>
                <a:gd name="connsiteY61" fmla="*/ 1553327 h 1736826"/>
                <a:gd name="connsiteX62" fmla="*/ 1449590 w 1457044"/>
                <a:gd name="connsiteY62" fmla="*/ 1566783 h 1736826"/>
                <a:gd name="connsiteX63" fmla="*/ 1335453 w 1457044"/>
                <a:gd name="connsiteY63" fmla="*/ 1513523 h 1736826"/>
                <a:gd name="connsiteX64" fmla="*/ 1330169 w 1457044"/>
                <a:gd name="connsiteY64" fmla="*/ 1523063 h 1736826"/>
                <a:gd name="connsiteX65" fmla="*/ 1199265 w 1457044"/>
                <a:gd name="connsiteY65" fmla="*/ 1467646 h 1736826"/>
                <a:gd name="connsiteX66" fmla="*/ 1189165 w 1457044"/>
                <a:gd name="connsiteY66" fmla="*/ 1503759 h 1736826"/>
                <a:gd name="connsiteX67" fmla="*/ 1381821 w 1457044"/>
                <a:gd name="connsiteY67" fmla="*/ 1617808 h 1736826"/>
                <a:gd name="connsiteX68" fmla="*/ 1404280 w 1457044"/>
                <a:gd name="connsiteY68" fmla="*/ 1705435 h 1736826"/>
                <a:gd name="connsiteX69" fmla="*/ 1316652 w 1457044"/>
                <a:gd name="connsiteY69" fmla="*/ 1727895 h 1736826"/>
                <a:gd name="connsiteX70" fmla="*/ 1081379 w 1457044"/>
                <a:gd name="connsiteY70" fmla="*/ 1588616 h 1736826"/>
                <a:gd name="connsiteX71" fmla="*/ 1052000 w 1457044"/>
                <a:gd name="connsiteY71" fmla="*/ 1549454 h 1736826"/>
                <a:gd name="connsiteX72" fmla="*/ 1051311 w 1457044"/>
                <a:gd name="connsiteY72" fmla="*/ 1537720 h 1736826"/>
                <a:gd name="connsiteX73" fmla="*/ 1050327 w 1457044"/>
                <a:gd name="connsiteY73" fmla="*/ 1534754 h 1736826"/>
                <a:gd name="connsiteX74" fmla="*/ 1050778 w 1457044"/>
                <a:gd name="connsiteY74" fmla="*/ 1528640 h 1736826"/>
                <a:gd name="connsiteX75" fmla="*/ 1050562 w 1457044"/>
                <a:gd name="connsiteY75" fmla="*/ 1524974 h 1736826"/>
                <a:gd name="connsiteX76" fmla="*/ 1051177 w 1457044"/>
                <a:gd name="connsiteY76" fmla="*/ 1523208 h 1736826"/>
                <a:gd name="connsiteX77" fmla="*/ 1052229 w 1457044"/>
                <a:gd name="connsiteY77" fmla="*/ 1508918 h 1736826"/>
                <a:gd name="connsiteX78" fmla="*/ 1078116 w 1457044"/>
                <a:gd name="connsiteY78" fmla="*/ 1416357 h 1736826"/>
                <a:gd name="connsiteX79" fmla="*/ 902807 w 1457044"/>
                <a:gd name="connsiteY79" fmla="*/ 1342140 h 1736826"/>
                <a:gd name="connsiteX80" fmla="*/ 838191 w 1457044"/>
                <a:gd name="connsiteY80" fmla="*/ 1362204 h 1736826"/>
                <a:gd name="connsiteX81" fmla="*/ 846982 w 1457044"/>
                <a:gd name="connsiteY81" fmla="*/ 1585914 h 1736826"/>
                <a:gd name="connsiteX82" fmla="*/ 785579 w 1457044"/>
                <a:gd name="connsiteY82" fmla="*/ 1652342 h 1736826"/>
                <a:gd name="connsiteX83" fmla="*/ 719151 w 1457044"/>
                <a:gd name="connsiteY83" fmla="*/ 1590938 h 1736826"/>
                <a:gd name="connsiteX84" fmla="*/ 708416 w 1457044"/>
                <a:gd name="connsiteY84" fmla="*/ 1317740 h 1736826"/>
                <a:gd name="connsiteX85" fmla="*/ 725359 w 1457044"/>
                <a:gd name="connsiteY85" fmla="*/ 1271808 h 1736826"/>
                <a:gd name="connsiteX86" fmla="*/ 729504 w 1457044"/>
                <a:gd name="connsiteY86" fmla="*/ 1268770 h 1736826"/>
                <a:gd name="connsiteX87" fmla="*/ 284201 w 1457044"/>
                <a:gd name="connsiteY87" fmla="*/ 1080250 h 1736826"/>
                <a:gd name="connsiteX88" fmla="*/ 297652 w 1457044"/>
                <a:gd name="connsiteY88" fmla="*/ 1048286 h 1736826"/>
                <a:gd name="connsiteX89" fmla="*/ 303195 w 1457044"/>
                <a:gd name="connsiteY89" fmla="*/ 1013922 h 1736826"/>
                <a:gd name="connsiteX90" fmla="*/ 302493 w 1457044"/>
                <a:gd name="connsiteY90" fmla="*/ 1009697 h 1736826"/>
                <a:gd name="connsiteX91" fmla="*/ 306448 w 1457044"/>
                <a:gd name="connsiteY91" fmla="*/ 1008051 h 1736826"/>
                <a:gd name="connsiteX92" fmla="*/ 332637 w 1457044"/>
                <a:gd name="connsiteY92" fmla="*/ 985125 h 1736826"/>
                <a:gd name="connsiteX93" fmla="*/ 342743 w 1457044"/>
                <a:gd name="connsiteY93" fmla="*/ 970770 h 1736826"/>
                <a:gd name="connsiteX94" fmla="*/ 272089 w 1457044"/>
                <a:gd name="connsiteY94" fmla="*/ 931633 h 1736826"/>
                <a:gd name="connsiteX95" fmla="*/ 268144 w 1457044"/>
                <a:gd name="connsiteY95" fmla="*/ 938755 h 1736826"/>
                <a:gd name="connsiteX96" fmla="*/ 139777 w 1457044"/>
                <a:gd name="connsiteY96" fmla="*/ 867650 h 1736826"/>
                <a:gd name="connsiteX97" fmla="*/ 60834 w 1457044"/>
                <a:gd name="connsiteY97" fmla="*/ 890312 h 1736826"/>
                <a:gd name="connsiteX98" fmla="*/ 83497 w 1457044"/>
                <a:gd name="connsiteY98" fmla="*/ 969255 h 1736826"/>
                <a:gd name="connsiteX99" fmla="*/ 133864 w 1457044"/>
                <a:gd name="connsiteY99" fmla="*/ 997155 h 1736826"/>
                <a:gd name="connsiteX100" fmla="*/ 107921 w 1457044"/>
                <a:gd name="connsiteY100" fmla="*/ 1043989 h 1736826"/>
                <a:gd name="connsiteX101" fmla="*/ 57554 w 1457044"/>
                <a:gd name="connsiteY101" fmla="*/ 1016091 h 1736826"/>
                <a:gd name="connsiteX102" fmla="*/ 13999 w 1457044"/>
                <a:gd name="connsiteY102" fmla="*/ 864368 h 1736826"/>
                <a:gd name="connsiteX103" fmla="*/ 165721 w 1457044"/>
                <a:gd name="connsiteY103" fmla="*/ 820815 h 1736826"/>
                <a:gd name="connsiteX104" fmla="*/ 294087 w 1457044"/>
                <a:gd name="connsiteY104" fmla="*/ 891919 h 1736826"/>
                <a:gd name="connsiteX105" fmla="*/ 290502 w 1457044"/>
                <a:gd name="connsiteY105" fmla="*/ 898392 h 1736826"/>
                <a:gd name="connsiteX106" fmla="*/ 361844 w 1457044"/>
                <a:gd name="connsiteY106" fmla="*/ 937909 h 1736826"/>
                <a:gd name="connsiteX107" fmla="*/ 371496 w 1457044"/>
                <a:gd name="connsiteY107" fmla="*/ 914973 h 1736826"/>
                <a:gd name="connsiteX108" fmla="*/ 377039 w 1457044"/>
                <a:gd name="connsiteY108" fmla="*/ 880610 h 1736826"/>
                <a:gd name="connsiteX109" fmla="*/ 376338 w 1457044"/>
                <a:gd name="connsiteY109" fmla="*/ 876384 h 1736826"/>
                <a:gd name="connsiteX110" fmla="*/ 380292 w 1457044"/>
                <a:gd name="connsiteY110" fmla="*/ 874737 h 1736826"/>
                <a:gd name="connsiteX111" fmla="*/ 406482 w 1457044"/>
                <a:gd name="connsiteY111" fmla="*/ 851812 h 1736826"/>
                <a:gd name="connsiteX112" fmla="*/ 426442 w 1457044"/>
                <a:gd name="connsiteY112" fmla="*/ 823458 h 1736826"/>
                <a:gd name="connsiteX113" fmla="*/ 510881 w 1457044"/>
                <a:gd name="connsiteY113" fmla="*/ 882628 h 1736826"/>
                <a:gd name="connsiteX114" fmla="*/ 518939 w 1457044"/>
                <a:gd name="connsiteY114" fmla="*/ 875429 h 1736826"/>
                <a:gd name="connsiteX115" fmla="*/ 567387 w 1457044"/>
                <a:gd name="connsiteY115" fmla="*/ 868387 h 1736826"/>
                <a:gd name="connsiteX116" fmla="*/ 789938 w 1457044"/>
                <a:gd name="connsiteY116" fmla="*/ 924831 h 1736826"/>
                <a:gd name="connsiteX117" fmla="*/ 900560 w 1457044"/>
                <a:gd name="connsiteY117" fmla="*/ 727147 h 1736826"/>
                <a:gd name="connsiteX118" fmla="*/ 902952 w 1457044"/>
                <a:gd name="connsiteY118" fmla="*/ 724855 h 1736826"/>
                <a:gd name="connsiteX119" fmla="*/ 903346 w 1457044"/>
                <a:gd name="connsiteY119" fmla="*/ 723711 h 1736826"/>
                <a:gd name="connsiteX120" fmla="*/ 940192 w 1457044"/>
                <a:gd name="connsiteY120" fmla="*/ 681343 h 1736826"/>
                <a:gd name="connsiteX121" fmla="*/ 938302 w 1457044"/>
                <a:gd name="connsiteY121" fmla="*/ 632532 h 1736826"/>
                <a:gd name="connsiteX122" fmla="*/ 903460 w 1457044"/>
                <a:gd name="connsiteY122" fmla="*/ 628476 h 1736826"/>
                <a:gd name="connsiteX123" fmla="*/ 684032 w 1457044"/>
                <a:gd name="connsiteY123" fmla="*/ 317463 h 1736826"/>
                <a:gd name="connsiteX124" fmla="*/ 958844 w 1457044"/>
                <a:gd name="connsiteY124" fmla="*/ 0 h 1736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457044" h="1736826">
                  <a:moveTo>
                    <a:pt x="919710" y="954898"/>
                  </a:moveTo>
                  <a:lnTo>
                    <a:pt x="878684" y="1028211"/>
                  </a:lnTo>
                  <a:cubicBezTo>
                    <a:pt x="870057" y="1043626"/>
                    <a:pt x="856002" y="1054084"/>
                    <a:pt x="840247" y="1058534"/>
                  </a:cubicBezTo>
                  <a:lnTo>
                    <a:pt x="830531" y="1059343"/>
                  </a:lnTo>
                  <a:lnTo>
                    <a:pt x="826325" y="1060853"/>
                  </a:lnTo>
                  <a:lnTo>
                    <a:pt x="817563" y="1060420"/>
                  </a:lnTo>
                  <a:lnTo>
                    <a:pt x="815811" y="1060567"/>
                  </a:lnTo>
                  <a:lnTo>
                    <a:pt x="814958" y="1060293"/>
                  </a:lnTo>
                  <a:lnTo>
                    <a:pt x="800955" y="1059604"/>
                  </a:lnTo>
                  <a:lnTo>
                    <a:pt x="742159" y="1044693"/>
                  </a:lnTo>
                  <a:lnTo>
                    <a:pt x="950513" y="1190693"/>
                  </a:lnTo>
                  <a:lnTo>
                    <a:pt x="980403" y="1181412"/>
                  </a:lnTo>
                  <a:close/>
                  <a:moveTo>
                    <a:pt x="993280" y="251067"/>
                  </a:moveTo>
                  <a:cubicBezTo>
                    <a:pt x="950387" y="251067"/>
                    <a:pt x="915616" y="264989"/>
                    <a:pt x="915616" y="282162"/>
                  </a:cubicBezTo>
                  <a:cubicBezTo>
                    <a:pt x="915616" y="299335"/>
                    <a:pt x="950387" y="313257"/>
                    <a:pt x="993280" y="313257"/>
                  </a:cubicBezTo>
                  <a:lnTo>
                    <a:pt x="1023504" y="310814"/>
                  </a:lnTo>
                  <a:lnTo>
                    <a:pt x="1029651" y="283463"/>
                  </a:lnTo>
                  <a:cubicBezTo>
                    <a:pt x="1033788" y="275838"/>
                    <a:pt x="1039503" y="271122"/>
                    <a:pt x="1045815" y="271122"/>
                  </a:cubicBezTo>
                  <a:cubicBezTo>
                    <a:pt x="1052128" y="271122"/>
                    <a:pt x="1057843" y="275838"/>
                    <a:pt x="1061980" y="283463"/>
                  </a:cubicBezTo>
                  <a:lnTo>
                    <a:pt x="1064458" y="294493"/>
                  </a:lnTo>
                  <a:lnTo>
                    <a:pt x="1064841" y="294266"/>
                  </a:lnTo>
                  <a:cubicBezTo>
                    <a:pt x="1068771" y="290546"/>
                    <a:pt x="1070944" y="286456"/>
                    <a:pt x="1070944" y="282162"/>
                  </a:cubicBezTo>
                  <a:cubicBezTo>
                    <a:pt x="1070944" y="264989"/>
                    <a:pt x="1036173" y="251067"/>
                    <a:pt x="993280" y="251067"/>
                  </a:cubicBezTo>
                  <a:close/>
                  <a:moveTo>
                    <a:pt x="780555" y="251067"/>
                  </a:moveTo>
                  <a:cubicBezTo>
                    <a:pt x="737662" y="251067"/>
                    <a:pt x="702891" y="264989"/>
                    <a:pt x="702891" y="282162"/>
                  </a:cubicBezTo>
                  <a:cubicBezTo>
                    <a:pt x="702891" y="299335"/>
                    <a:pt x="737662" y="313257"/>
                    <a:pt x="780555" y="313257"/>
                  </a:cubicBezTo>
                  <a:cubicBezTo>
                    <a:pt x="791278" y="313257"/>
                    <a:pt x="801494" y="312387"/>
                    <a:pt x="810785" y="310814"/>
                  </a:cubicBezTo>
                  <a:lnTo>
                    <a:pt x="811624" y="310587"/>
                  </a:lnTo>
                  <a:lnTo>
                    <a:pt x="817719" y="283463"/>
                  </a:lnTo>
                  <a:cubicBezTo>
                    <a:pt x="821856" y="275838"/>
                    <a:pt x="827571" y="271122"/>
                    <a:pt x="833884" y="271122"/>
                  </a:cubicBezTo>
                  <a:cubicBezTo>
                    <a:pt x="840196" y="271122"/>
                    <a:pt x="845911" y="275838"/>
                    <a:pt x="850048" y="283463"/>
                  </a:cubicBezTo>
                  <a:lnTo>
                    <a:pt x="852365" y="293772"/>
                  </a:lnTo>
                  <a:lnTo>
                    <a:pt x="858219" y="282162"/>
                  </a:lnTo>
                  <a:cubicBezTo>
                    <a:pt x="858219" y="264989"/>
                    <a:pt x="823448" y="251067"/>
                    <a:pt x="780555" y="251067"/>
                  </a:cubicBezTo>
                  <a:close/>
                  <a:moveTo>
                    <a:pt x="958844" y="0"/>
                  </a:moveTo>
                  <a:cubicBezTo>
                    <a:pt x="1110620" y="0"/>
                    <a:pt x="1233657" y="142133"/>
                    <a:pt x="1233658" y="317463"/>
                  </a:cubicBezTo>
                  <a:cubicBezTo>
                    <a:pt x="1233657" y="448959"/>
                    <a:pt x="1164449" y="561784"/>
                    <a:pt x="1065814" y="609977"/>
                  </a:cubicBezTo>
                  <a:lnTo>
                    <a:pt x="1061980" y="611352"/>
                  </a:lnTo>
                  <a:lnTo>
                    <a:pt x="1087139" y="659537"/>
                  </a:lnTo>
                  <a:lnTo>
                    <a:pt x="1095870" y="662081"/>
                  </a:lnTo>
                  <a:lnTo>
                    <a:pt x="1108353" y="671447"/>
                  </a:lnTo>
                  <a:lnTo>
                    <a:pt x="1370651" y="741730"/>
                  </a:lnTo>
                  <a:cubicBezTo>
                    <a:pt x="1387714" y="746302"/>
                    <a:pt x="1401307" y="757356"/>
                    <a:pt x="1409492" y="771532"/>
                  </a:cubicBezTo>
                  <a:lnTo>
                    <a:pt x="1412664" y="780752"/>
                  </a:lnTo>
                  <a:lnTo>
                    <a:pt x="1415163" y="784458"/>
                  </a:lnTo>
                  <a:lnTo>
                    <a:pt x="1416898" y="793057"/>
                  </a:lnTo>
                  <a:lnTo>
                    <a:pt x="1417471" y="794719"/>
                  </a:lnTo>
                  <a:lnTo>
                    <a:pt x="1417415" y="795613"/>
                  </a:lnTo>
                  <a:lnTo>
                    <a:pt x="1420189" y="809356"/>
                  </a:lnTo>
                  <a:lnTo>
                    <a:pt x="1420188" y="1082764"/>
                  </a:lnTo>
                  <a:cubicBezTo>
                    <a:pt x="1420189" y="1118091"/>
                    <a:pt x="1391551" y="1146729"/>
                    <a:pt x="1356224" y="1146728"/>
                  </a:cubicBezTo>
                  <a:cubicBezTo>
                    <a:pt x="1320896" y="1146729"/>
                    <a:pt x="1292258" y="1118091"/>
                    <a:pt x="1292259" y="1082764"/>
                  </a:cubicBezTo>
                  <a:lnTo>
                    <a:pt x="1292260" y="853167"/>
                  </a:lnTo>
                  <a:lnTo>
                    <a:pt x="1196855" y="827603"/>
                  </a:lnTo>
                  <a:lnTo>
                    <a:pt x="1276049" y="1123160"/>
                  </a:lnTo>
                  <a:cubicBezTo>
                    <a:pt x="1281420" y="1143209"/>
                    <a:pt x="1282474" y="1163396"/>
                    <a:pt x="1279781" y="1182737"/>
                  </a:cubicBezTo>
                  <a:lnTo>
                    <a:pt x="1267343" y="1218885"/>
                  </a:lnTo>
                  <a:lnTo>
                    <a:pt x="1266810" y="1226124"/>
                  </a:lnTo>
                  <a:lnTo>
                    <a:pt x="1223267" y="1381821"/>
                  </a:lnTo>
                  <a:lnTo>
                    <a:pt x="1356637" y="1475279"/>
                  </a:lnTo>
                  <a:lnTo>
                    <a:pt x="1351352" y="1484820"/>
                  </a:lnTo>
                  <a:lnTo>
                    <a:pt x="1457044" y="1553327"/>
                  </a:lnTo>
                  <a:lnTo>
                    <a:pt x="1449590" y="1566783"/>
                  </a:lnTo>
                  <a:lnTo>
                    <a:pt x="1335453" y="1513523"/>
                  </a:lnTo>
                  <a:lnTo>
                    <a:pt x="1330169" y="1523063"/>
                  </a:lnTo>
                  <a:lnTo>
                    <a:pt x="1199265" y="1467646"/>
                  </a:lnTo>
                  <a:lnTo>
                    <a:pt x="1189165" y="1503759"/>
                  </a:lnTo>
                  <a:lnTo>
                    <a:pt x="1381821" y="1617808"/>
                  </a:lnTo>
                  <a:cubicBezTo>
                    <a:pt x="1412221" y="1635803"/>
                    <a:pt x="1422276" y="1675035"/>
                    <a:pt x="1404280" y="1705435"/>
                  </a:cubicBezTo>
                  <a:cubicBezTo>
                    <a:pt x="1386285" y="1735835"/>
                    <a:pt x="1347052" y="1745890"/>
                    <a:pt x="1316652" y="1727895"/>
                  </a:cubicBezTo>
                  <a:cubicBezTo>
                    <a:pt x="1238228" y="1681468"/>
                    <a:pt x="1159803" y="1635041"/>
                    <a:pt x="1081379" y="1588616"/>
                  </a:cubicBezTo>
                  <a:cubicBezTo>
                    <a:pt x="1066178" y="1579619"/>
                    <a:pt x="1056065" y="1565312"/>
                    <a:pt x="1052000" y="1549454"/>
                  </a:cubicBezTo>
                  <a:lnTo>
                    <a:pt x="1051311" y="1537720"/>
                  </a:lnTo>
                  <a:lnTo>
                    <a:pt x="1050327" y="1534754"/>
                  </a:lnTo>
                  <a:lnTo>
                    <a:pt x="1050778" y="1528640"/>
                  </a:lnTo>
                  <a:lnTo>
                    <a:pt x="1050562" y="1524974"/>
                  </a:lnTo>
                  <a:lnTo>
                    <a:pt x="1051177" y="1523208"/>
                  </a:lnTo>
                  <a:lnTo>
                    <a:pt x="1052229" y="1508918"/>
                  </a:lnTo>
                  <a:lnTo>
                    <a:pt x="1078116" y="1416357"/>
                  </a:lnTo>
                  <a:lnTo>
                    <a:pt x="902807" y="1342140"/>
                  </a:lnTo>
                  <a:lnTo>
                    <a:pt x="838191" y="1362204"/>
                  </a:lnTo>
                  <a:lnTo>
                    <a:pt x="846982" y="1585914"/>
                  </a:lnTo>
                  <a:cubicBezTo>
                    <a:pt x="848369" y="1621214"/>
                    <a:pt x="820879" y="1650954"/>
                    <a:pt x="785579" y="1652342"/>
                  </a:cubicBezTo>
                  <a:cubicBezTo>
                    <a:pt x="750279" y="1653729"/>
                    <a:pt x="720538" y="1626238"/>
                    <a:pt x="719151" y="1590938"/>
                  </a:cubicBezTo>
                  <a:cubicBezTo>
                    <a:pt x="715573" y="1499872"/>
                    <a:pt x="711995" y="1408805"/>
                    <a:pt x="708416" y="1317740"/>
                  </a:cubicBezTo>
                  <a:cubicBezTo>
                    <a:pt x="707722" y="1300090"/>
                    <a:pt x="714248" y="1283830"/>
                    <a:pt x="725359" y="1271808"/>
                  </a:cubicBezTo>
                  <a:lnTo>
                    <a:pt x="729504" y="1268770"/>
                  </a:lnTo>
                  <a:lnTo>
                    <a:pt x="284201" y="1080250"/>
                  </a:lnTo>
                  <a:lnTo>
                    <a:pt x="297652" y="1048286"/>
                  </a:lnTo>
                  <a:cubicBezTo>
                    <a:pt x="301187" y="1036154"/>
                    <a:pt x="303037" y="1024491"/>
                    <a:pt x="303195" y="1013922"/>
                  </a:cubicBezTo>
                  <a:lnTo>
                    <a:pt x="302493" y="1009697"/>
                  </a:lnTo>
                  <a:lnTo>
                    <a:pt x="306448" y="1008051"/>
                  </a:lnTo>
                  <a:cubicBezTo>
                    <a:pt x="315322" y="1002312"/>
                    <a:pt x="324228" y="994557"/>
                    <a:pt x="332637" y="985125"/>
                  </a:cubicBezTo>
                  <a:lnTo>
                    <a:pt x="342743" y="970770"/>
                  </a:lnTo>
                  <a:lnTo>
                    <a:pt x="272089" y="931633"/>
                  </a:lnTo>
                  <a:lnTo>
                    <a:pt x="268144" y="938755"/>
                  </a:lnTo>
                  <a:lnTo>
                    <a:pt x="139777" y="867650"/>
                  </a:lnTo>
                  <a:cubicBezTo>
                    <a:pt x="111720" y="852108"/>
                    <a:pt x="76376" y="862254"/>
                    <a:pt x="60834" y="890312"/>
                  </a:cubicBezTo>
                  <a:cubicBezTo>
                    <a:pt x="45293" y="918370"/>
                    <a:pt x="55439" y="953713"/>
                    <a:pt x="83497" y="969255"/>
                  </a:cubicBezTo>
                  <a:lnTo>
                    <a:pt x="133864" y="997155"/>
                  </a:lnTo>
                  <a:lnTo>
                    <a:pt x="107921" y="1043989"/>
                  </a:lnTo>
                  <a:lnTo>
                    <a:pt x="57554" y="1016091"/>
                  </a:lnTo>
                  <a:cubicBezTo>
                    <a:pt x="3629" y="986221"/>
                    <a:pt x="-15871" y="918293"/>
                    <a:pt x="13999" y="864368"/>
                  </a:cubicBezTo>
                  <a:cubicBezTo>
                    <a:pt x="43869" y="810444"/>
                    <a:pt x="111796" y="790945"/>
                    <a:pt x="165721" y="820815"/>
                  </a:cubicBezTo>
                  <a:lnTo>
                    <a:pt x="294087" y="891919"/>
                  </a:lnTo>
                  <a:lnTo>
                    <a:pt x="290502" y="898392"/>
                  </a:lnTo>
                  <a:lnTo>
                    <a:pt x="361844" y="937909"/>
                  </a:lnTo>
                  <a:lnTo>
                    <a:pt x="371496" y="914973"/>
                  </a:lnTo>
                  <a:cubicBezTo>
                    <a:pt x="375031" y="902841"/>
                    <a:pt x="376881" y="891178"/>
                    <a:pt x="377039" y="880610"/>
                  </a:cubicBezTo>
                  <a:lnTo>
                    <a:pt x="376338" y="876384"/>
                  </a:lnTo>
                  <a:lnTo>
                    <a:pt x="380292" y="874737"/>
                  </a:lnTo>
                  <a:cubicBezTo>
                    <a:pt x="389167" y="868998"/>
                    <a:pt x="398074" y="861243"/>
                    <a:pt x="406482" y="851812"/>
                  </a:cubicBezTo>
                  <a:lnTo>
                    <a:pt x="426442" y="823458"/>
                  </a:lnTo>
                  <a:lnTo>
                    <a:pt x="510881" y="882628"/>
                  </a:lnTo>
                  <a:lnTo>
                    <a:pt x="518939" y="875429"/>
                  </a:lnTo>
                  <a:cubicBezTo>
                    <a:pt x="533005" y="867053"/>
                    <a:pt x="550265" y="864045"/>
                    <a:pt x="567387" y="868387"/>
                  </a:cubicBezTo>
                  <a:lnTo>
                    <a:pt x="789938" y="924831"/>
                  </a:lnTo>
                  <a:lnTo>
                    <a:pt x="900560" y="727147"/>
                  </a:lnTo>
                  <a:lnTo>
                    <a:pt x="902952" y="724855"/>
                  </a:lnTo>
                  <a:lnTo>
                    <a:pt x="903346" y="723711"/>
                  </a:lnTo>
                  <a:lnTo>
                    <a:pt x="940192" y="681343"/>
                  </a:lnTo>
                  <a:lnTo>
                    <a:pt x="938302" y="632532"/>
                  </a:lnTo>
                  <a:lnTo>
                    <a:pt x="903460" y="628476"/>
                  </a:lnTo>
                  <a:cubicBezTo>
                    <a:pt x="778232" y="598872"/>
                    <a:pt x="684032" y="470876"/>
                    <a:pt x="684032" y="317463"/>
                  </a:cubicBezTo>
                  <a:cubicBezTo>
                    <a:pt x="684031" y="142134"/>
                    <a:pt x="807069" y="0"/>
                    <a:pt x="95884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53EF6C5C-7E8F-46F8-9852-8E99C27998CB}"/>
              </a:ext>
            </a:extLst>
          </p:cNvPr>
          <p:cNvGrpSpPr/>
          <p:nvPr/>
        </p:nvGrpSpPr>
        <p:grpSpPr>
          <a:xfrm>
            <a:off x="2294733" y="2770936"/>
            <a:ext cx="1599390" cy="1646325"/>
            <a:chOff x="-2091861" y="4384597"/>
            <a:chExt cx="2285371" cy="2352437"/>
          </a:xfrm>
        </p:grpSpPr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5AABFBB0-9555-4A36-9A01-6E4DC4679F00}"/>
                </a:ext>
              </a:extLst>
            </p:cNvPr>
            <p:cNvSpPr/>
            <p:nvPr/>
          </p:nvSpPr>
          <p:spPr bwMode="auto">
            <a:xfrm>
              <a:off x="-2091861" y="4439545"/>
              <a:ext cx="2272438" cy="227243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D933D237-2219-433D-A3CD-7E636038DFB4}"/>
                </a:ext>
              </a:extLst>
            </p:cNvPr>
            <p:cNvSpPr/>
            <p:nvPr/>
          </p:nvSpPr>
          <p:spPr bwMode="auto">
            <a:xfrm>
              <a:off x="-2091861" y="4384597"/>
              <a:ext cx="2285371" cy="2352437"/>
            </a:xfrm>
            <a:custGeom>
              <a:avLst/>
              <a:gdLst>
                <a:gd name="connsiteX0" fmla="*/ 958417 w 2285371"/>
                <a:gd name="connsiteY0" fmla="*/ 1516214 h 2352437"/>
                <a:gd name="connsiteX1" fmla="*/ 944227 w 2285371"/>
                <a:gd name="connsiteY1" fmla="*/ 1530404 h 2352437"/>
                <a:gd name="connsiteX2" fmla="*/ 947896 w 2285371"/>
                <a:gd name="connsiteY2" fmla="*/ 1534072 h 2352437"/>
                <a:gd name="connsiteX3" fmla="*/ 936683 w 2285371"/>
                <a:gd name="connsiteY3" fmla="*/ 1545283 h 2352437"/>
                <a:gd name="connsiteX4" fmla="*/ 1012972 w 2285371"/>
                <a:gd name="connsiteY4" fmla="*/ 1565726 h 2352437"/>
                <a:gd name="connsiteX5" fmla="*/ 1184441 w 2285371"/>
                <a:gd name="connsiteY5" fmla="*/ 1363195 h 2352437"/>
                <a:gd name="connsiteX6" fmla="*/ 1133895 w 2285371"/>
                <a:gd name="connsiteY6" fmla="*/ 1385023 h 2352437"/>
                <a:gd name="connsiteX7" fmla="*/ 1084790 w 2285371"/>
                <a:gd name="connsiteY7" fmla="*/ 1389842 h 2352437"/>
                <a:gd name="connsiteX8" fmla="*/ 1049672 w 2285371"/>
                <a:gd name="connsiteY8" fmla="*/ 1424959 h 2352437"/>
                <a:gd name="connsiteX9" fmla="*/ 1124903 w 2285371"/>
                <a:gd name="connsiteY9" fmla="*/ 1493235 h 2352437"/>
                <a:gd name="connsiteX10" fmla="*/ 1184407 w 2285371"/>
                <a:gd name="connsiteY10" fmla="*/ 1390172 h 2352437"/>
                <a:gd name="connsiteX11" fmla="*/ 1184398 w 2285371"/>
                <a:gd name="connsiteY11" fmla="*/ 1390022 h 2352437"/>
                <a:gd name="connsiteX12" fmla="*/ 1191650 w 2285371"/>
                <a:gd name="connsiteY12" fmla="*/ 1368946 h 2352437"/>
                <a:gd name="connsiteX13" fmla="*/ 99820 w 2285371"/>
                <a:gd name="connsiteY13" fmla="*/ 780456 h 2352437"/>
                <a:gd name="connsiteX14" fmla="*/ 768465 w 2285371"/>
                <a:gd name="connsiteY14" fmla="*/ 780456 h 2352437"/>
                <a:gd name="connsiteX15" fmla="*/ 768465 w 2285371"/>
                <a:gd name="connsiteY15" fmla="*/ 822258 h 2352437"/>
                <a:gd name="connsiteX16" fmla="*/ 99820 w 2285371"/>
                <a:gd name="connsiteY16" fmla="*/ 822258 h 2352437"/>
                <a:gd name="connsiteX17" fmla="*/ 0 w 2285371"/>
                <a:gd name="connsiteY17" fmla="*/ 585807 h 2352437"/>
                <a:gd name="connsiteX18" fmla="*/ 668645 w 2285371"/>
                <a:gd name="connsiteY18" fmla="*/ 585807 h 2352437"/>
                <a:gd name="connsiteX19" fmla="*/ 668645 w 2285371"/>
                <a:gd name="connsiteY19" fmla="*/ 627609 h 2352437"/>
                <a:gd name="connsiteX20" fmla="*/ 0 w 2285371"/>
                <a:gd name="connsiteY20" fmla="*/ 627609 h 2352437"/>
                <a:gd name="connsiteX21" fmla="*/ 1848373 w 2285371"/>
                <a:gd name="connsiteY21" fmla="*/ 164987 h 2352437"/>
                <a:gd name="connsiteX22" fmla="*/ 1902051 w 2285371"/>
                <a:gd name="connsiteY22" fmla="*/ 213963 h 2352437"/>
                <a:gd name="connsiteX23" fmla="*/ 1958255 w 2285371"/>
                <a:gd name="connsiteY23" fmla="*/ 255252 h 2352437"/>
                <a:gd name="connsiteX24" fmla="*/ 1964932 w 2285371"/>
                <a:gd name="connsiteY24" fmla="*/ 258565 h 2352437"/>
                <a:gd name="connsiteX25" fmla="*/ 1968246 w 2285371"/>
                <a:gd name="connsiteY25" fmla="*/ 265243 h 2352437"/>
                <a:gd name="connsiteX26" fmla="*/ 1972366 w 2285371"/>
                <a:gd name="connsiteY26" fmla="*/ 270851 h 2352437"/>
                <a:gd name="connsiteX27" fmla="*/ 2032299 w 2285371"/>
                <a:gd name="connsiteY27" fmla="*/ 195502 h 2352437"/>
                <a:gd name="connsiteX28" fmla="*/ 2060901 w 2285371"/>
                <a:gd name="connsiteY28" fmla="*/ 218897 h 2352437"/>
                <a:gd name="connsiteX29" fmla="*/ 2093851 w 2285371"/>
                <a:gd name="connsiteY29" fmla="*/ 235331 h 2352437"/>
                <a:gd name="connsiteX30" fmla="*/ 2098245 w 2285371"/>
                <a:gd name="connsiteY30" fmla="*/ 235999 h 2352437"/>
                <a:gd name="connsiteX31" fmla="*/ 2098913 w 2285371"/>
                <a:gd name="connsiteY31" fmla="*/ 240392 h 2352437"/>
                <a:gd name="connsiteX32" fmla="*/ 2115345 w 2285371"/>
                <a:gd name="connsiteY32" fmla="*/ 273341 h 2352437"/>
                <a:gd name="connsiteX33" fmla="*/ 2118480 w 2285371"/>
                <a:gd name="connsiteY33" fmla="*/ 277173 h 2352437"/>
                <a:gd name="connsiteX34" fmla="*/ 2189182 w 2285371"/>
                <a:gd name="connsiteY34" fmla="*/ 202030 h 2352437"/>
                <a:gd name="connsiteX35" fmla="*/ 2198732 w 2285371"/>
                <a:gd name="connsiteY35" fmla="*/ 206372 h 2352437"/>
                <a:gd name="connsiteX36" fmla="*/ 2213589 w 2285371"/>
                <a:gd name="connsiteY36" fmla="*/ 204712 h 2352437"/>
                <a:gd name="connsiteX37" fmla="*/ 2216128 w 2285371"/>
                <a:gd name="connsiteY37" fmla="*/ 203526 h 2352437"/>
                <a:gd name="connsiteX38" fmla="*/ 2214942 w 2285371"/>
                <a:gd name="connsiteY38" fmla="*/ 206065 h 2352437"/>
                <a:gd name="connsiteX39" fmla="*/ 2218331 w 2285371"/>
                <a:gd name="connsiteY39" fmla="*/ 232028 h 2352437"/>
                <a:gd name="connsiteX40" fmla="*/ 2244297 w 2285371"/>
                <a:gd name="connsiteY40" fmla="*/ 235418 h 2352437"/>
                <a:gd name="connsiteX41" fmla="*/ 2246835 w 2285371"/>
                <a:gd name="connsiteY41" fmla="*/ 234233 h 2352437"/>
                <a:gd name="connsiteX42" fmla="*/ 2245649 w 2285371"/>
                <a:gd name="connsiteY42" fmla="*/ 236772 h 2352437"/>
                <a:gd name="connsiteX43" fmla="*/ 2243988 w 2285371"/>
                <a:gd name="connsiteY43" fmla="*/ 251627 h 2352437"/>
                <a:gd name="connsiteX44" fmla="*/ 2248330 w 2285371"/>
                <a:gd name="connsiteY44" fmla="*/ 261178 h 2352437"/>
                <a:gd name="connsiteX45" fmla="*/ 2173310 w 2285371"/>
                <a:gd name="connsiteY45" fmla="*/ 331763 h 2352437"/>
                <a:gd name="connsiteX46" fmla="*/ 2175818 w 2285371"/>
                <a:gd name="connsiteY46" fmla="*/ 333814 h 2352437"/>
                <a:gd name="connsiteX47" fmla="*/ 2208768 w 2285371"/>
                <a:gd name="connsiteY47" fmla="*/ 350245 h 2352437"/>
                <a:gd name="connsiteX48" fmla="*/ 2213160 w 2285371"/>
                <a:gd name="connsiteY48" fmla="*/ 350914 h 2352437"/>
                <a:gd name="connsiteX49" fmla="*/ 2213830 w 2285371"/>
                <a:gd name="connsiteY49" fmla="*/ 355309 h 2352437"/>
                <a:gd name="connsiteX50" fmla="*/ 2230262 w 2285371"/>
                <a:gd name="connsiteY50" fmla="*/ 388258 h 2352437"/>
                <a:gd name="connsiteX51" fmla="*/ 2253654 w 2285371"/>
                <a:gd name="connsiteY51" fmla="*/ 416857 h 2352437"/>
                <a:gd name="connsiteX52" fmla="*/ 2185121 w 2285371"/>
                <a:gd name="connsiteY52" fmla="*/ 482118 h 2352437"/>
                <a:gd name="connsiteX53" fmla="*/ 2191799 w 2285371"/>
                <a:gd name="connsiteY53" fmla="*/ 485433 h 2352437"/>
                <a:gd name="connsiteX54" fmla="*/ 2236402 w 2285371"/>
                <a:gd name="connsiteY54" fmla="*/ 548314 h 2352437"/>
                <a:gd name="connsiteX55" fmla="*/ 2285371 w 2285371"/>
                <a:gd name="connsiteY55" fmla="*/ 601985 h 2352437"/>
                <a:gd name="connsiteX56" fmla="*/ 1393806 w 2285371"/>
                <a:gd name="connsiteY56" fmla="*/ 1137872 h 2352437"/>
                <a:gd name="connsiteX57" fmla="*/ 1373140 w 2285371"/>
                <a:gd name="connsiteY57" fmla="*/ 1117207 h 2352437"/>
                <a:gd name="connsiteX58" fmla="*/ 1365281 w 2285371"/>
                <a:gd name="connsiteY58" fmla="*/ 1109350 h 2352437"/>
                <a:gd name="connsiteX59" fmla="*/ 1310738 w 2285371"/>
                <a:gd name="connsiteY59" fmla="*/ 1163894 h 2352437"/>
                <a:gd name="connsiteX60" fmla="*/ 1310581 w 2285371"/>
                <a:gd name="connsiteY60" fmla="*/ 1169507 h 2352437"/>
                <a:gd name="connsiteX61" fmla="*/ 1292236 w 2285371"/>
                <a:gd name="connsiteY61" fmla="*/ 1238029 h 2352437"/>
                <a:gd name="connsiteX62" fmla="*/ 1272093 w 2285371"/>
                <a:gd name="connsiteY62" fmla="*/ 1276052 h 2352437"/>
                <a:gd name="connsiteX63" fmla="*/ 1295263 w 2285371"/>
                <a:gd name="connsiteY63" fmla="*/ 1264543 h 2352437"/>
                <a:gd name="connsiteX64" fmla="*/ 1480772 w 2285371"/>
                <a:gd name="connsiteY64" fmla="*/ 1371646 h 2352437"/>
                <a:gd name="connsiteX65" fmla="*/ 1578829 w 2285371"/>
                <a:gd name="connsiteY65" fmla="*/ 1737602 h 2352437"/>
                <a:gd name="connsiteX66" fmla="*/ 1525592 w 2285371"/>
                <a:gd name="connsiteY66" fmla="*/ 1896353 h 2352437"/>
                <a:gd name="connsiteX67" fmla="*/ 1512126 w 2285371"/>
                <a:gd name="connsiteY67" fmla="*/ 1903042 h 2352437"/>
                <a:gd name="connsiteX68" fmla="*/ 1493002 w 2285371"/>
                <a:gd name="connsiteY68" fmla="*/ 2129963 h 2352437"/>
                <a:gd name="connsiteX69" fmla="*/ 1705228 w 2285371"/>
                <a:gd name="connsiteY69" fmla="*/ 2206442 h 2352437"/>
                <a:gd name="connsiteX70" fmla="*/ 1744012 w 2285371"/>
                <a:gd name="connsiteY70" fmla="*/ 2288927 h 2352437"/>
                <a:gd name="connsiteX71" fmla="*/ 1661526 w 2285371"/>
                <a:gd name="connsiteY71" fmla="*/ 2327711 h 2352437"/>
                <a:gd name="connsiteX72" fmla="*/ 1402355 w 2285371"/>
                <a:gd name="connsiteY72" fmla="*/ 2234313 h 2352437"/>
                <a:gd name="connsiteX73" fmla="*/ 1365879 w 2285371"/>
                <a:gd name="connsiteY73" fmla="*/ 2201103 h 2352437"/>
                <a:gd name="connsiteX74" fmla="*/ 1362981 w 2285371"/>
                <a:gd name="connsiteY74" fmla="*/ 2189623 h 2352437"/>
                <a:gd name="connsiteX75" fmla="*/ 1361446 w 2285371"/>
                <a:gd name="connsiteY75" fmla="*/ 2186872 h 2352437"/>
                <a:gd name="connsiteX76" fmla="*/ 1360734 w 2285371"/>
                <a:gd name="connsiteY76" fmla="*/ 2180728 h 2352437"/>
                <a:gd name="connsiteX77" fmla="*/ 1359831 w 2285371"/>
                <a:gd name="connsiteY77" fmla="*/ 2177146 h 2352437"/>
                <a:gd name="connsiteX78" fmla="*/ 1360105 w 2285371"/>
                <a:gd name="connsiteY78" fmla="*/ 2175287 h 2352437"/>
                <a:gd name="connsiteX79" fmla="*/ 1358446 w 2285371"/>
                <a:gd name="connsiteY79" fmla="*/ 2160941 h 2352437"/>
                <a:gd name="connsiteX80" fmla="*/ 1377752 w 2285371"/>
                <a:gd name="connsiteY80" fmla="*/ 1931859 h 2352437"/>
                <a:gd name="connsiteX81" fmla="*/ 1167254 w 2285371"/>
                <a:gd name="connsiteY81" fmla="*/ 2053389 h 2352437"/>
                <a:gd name="connsiteX82" fmla="*/ 1225640 w 2285371"/>
                <a:gd name="connsiteY82" fmla="*/ 2271288 h 2352437"/>
                <a:gd name="connsiteX83" fmla="*/ 1180066 w 2285371"/>
                <a:gd name="connsiteY83" fmla="*/ 2350225 h 2352437"/>
                <a:gd name="connsiteX84" fmla="*/ 1101130 w 2285371"/>
                <a:gd name="connsiteY84" fmla="*/ 2304652 h 2352437"/>
                <a:gd name="connsiteX85" fmla="*/ 1029829 w 2285371"/>
                <a:gd name="connsiteY85" fmla="*/ 2038551 h 2352437"/>
                <a:gd name="connsiteX86" fmla="*/ 1036268 w 2285371"/>
                <a:gd name="connsiteY86" fmla="*/ 1989645 h 2352437"/>
                <a:gd name="connsiteX87" fmla="*/ 1044040 w 2285371"/>
                <a:gd name="connsiteY87" fmla="*/ 1980708 h 2352437"/>
                <a:gd name="connsiteX88" fmla="*/ 1045420 w 2285371"/>
                <a:gd name="connsiteY88" fmla="*/ 1977879 h 2352437"/>
                <a:gd name="connsiteX89" fmla="*/ 1050056 w 2285371"/>
                <a:gd name="connsiteY89" fmla="*/ 1973789 h 2352437"/>
                <a:gd name="connsiteX90" fmla="*/ 1052481 w 2285371"/>
                <a:gd name="connsiteY90" fmla="*/ 1971001 h 2352437"/>
                <a:gd name="connsiteX91" fmla="*/ 1054166 w 2285371"/>
                <a:gd name="connsiteY91" fmla="*/ 1970164 h 2352437"/>
                <a:gd name="connsiteX92" fmla="*/ 1064997 w 2285371"/>
                <a:gd name="connsiteY92" fmla="*/ 1960610 h 2352437"/>
                <a:gd name="connsiteX93" fmla="*/ 1292734 w 2285371"/>
                <a:gd name="connsiteY93" fmla="*/ 1829126 h 2352437"/>
                <a:gd name="connsiteX94" fmla="*/ 1286217 w 2285371"/>
                <a:gd name="connsiteY94" fmla="*/ 1816005 h 2352437"/>
                <a:gd name="connsiteX95" fmla="*/ 1247189 w 2285371"/>
                <a:gd name="connsiteY95" fmla="*/ 1670352 h 2352437"/>
                <a:gd name="connsiteX96" fmla="*/ 1221063 w 2285371"/>
                <a:gd name="connsiteY96" fmla="*/ 1687172 h 2352437"/>
                <a:gd name="connsiteX97" fmla="*/ 1186958 w 2285371"/>
                <a:gd name="connsiteY97" fmla="*/ 1693354 h 2352437"/>
                <a:gd name="connsiteX98" fmla="*/ 1183494 w 2285371"/>
                <a:gd name="connsiteY98" fmla="*/ 1694990 h 2352437"/>
                <a:gd name="connsiteX99" fmla="*/ 1181627 w 2285371"/>
                <a:gd name="connsiteY99" fmla="*/ 1694321 h 2352437"/>
                <a:gd name="connsiteX100" fmla="*/ 1172525 w 2285371"/>
                <a:gd name="connsiteY100" fmla="*/ 1695970 h 2352437"/>
                <a:gd name="connsiteX101" fmla="*/ 1159139 w 2285371"/>
                <a:gd name="connsiteY101" fmla="*/ 1690223 h 2352437"/>
                <a:gd name="connsiteX102" fmla="*/ 1144749 w 2285371"/>
                <a:gd name="connsiteY102" fmla="*/ 1706537 h 2352437"/>
                <a:gd name="connsiteX103" fmla="*/ 1097895 w 2285371"/>
                <a:gd name="connsiteY103" fmla="*/ 1719092 h 2352437"/>
                <a:gd name="connsiteX104" fmla="*/ 1093344 w 2285371"/>
                <a:gd name="connsiteY104" fmla="*/ 1717562 h 2352437"/>
                <a:gd name="connsiteX105" fmla="*/ 1082941 w 2285371"/>
                <a:gd name="connsiteY105" fmla="*/ 1717922 h 2352437"/>
                <a:gd name="connsiteX106" fmla="*/ 826194 w 2285371"/>
                <a:gd name="connsiteY106" fmla="*/ 1649128 h 2352437"/>
                <a:gd name="connsiteX107" fmla="*/ 809709 w 2285371"/>
                <a:gd name="connsiteY107" fmla="*/ 1660074 h 2352437"/>
                <a:gd name="connsiteX108" fmla="*/ 690934 w 2285371"/>
                <a:gd name="connsiteY108" fmla="*/ 1635991 h 2352437"/>
                <a:gd name="connsiteX109" fmla="*/ 690934 w 2285371"/>
                <a:gd name="connsiteY109" fmla="*/ 1480948 h 2352437"/>
                <a:gd name="connsiteX110" fmla="*/ 730924 w 2285371"/>
                <a:gd name="connsiteY110" fmla="*/ 1440959 h 2352437"/>
                <a:gd name="connsiteX111" fmla="*/ 768109 w 2285371"/>
                <a:gd name="connsiteY111" fmla="*/ 1478144 h 2352437"/>
                <a:gd name="connsiteX112" fmla="*/ 728119 w 2285371"/>
                <a:gd name="connsiteY112" fmla="*/ 1518133 h 2352437"/>
                <a:gd name="connsiteX113" fmla="*/ 728119 w 2285371"/>
                <a:gd name="connsiteY113" fmla="*/ 1598806 h 2352437"/>
                <a:gd name="connsiteX114" fmla="*/ 768455 w 2285371"/>
                <a:gd name="connsiteY114" fmla="*/ 1615513 h 2352437"/>
                <a:gd name="connsiteX115" fmla="*/ 776227 w 2285371"/>
                <a:gd name="connsiteY115" fmla="*/ 1612294 h 2352437"/>
                <a:gd name="connsiteX116" fmla="*/ 769667 w 2285371"/>
                <a:gd name="connsiteY116" fmla="*/ 1593227 h 2352437"/>
                <a:gd name="connsiteX117" fmla="*/ 771267 w 2285371"/>
                <a:gd name="connsiteY117" fmla="*/ 1567685 h 2352437"/>
                <a:gd name="connsiteX118" fmla="*/ 850203 w 2285371"/>
                <a:gd name="connsiteY118" fmla="*/ 1522112 h 2352437"/>
                <a:gd name="connsiteX119" fmla="*/ 878029 w 2285371"/>
                <a:gd name="connsiteY119" fmla="*/ 1529567 h 2352437"/>
                <a:gd name="connsiteX120" fmla="*/ 910710 w 2285371"/>
                <a:gd name="connsiteY120" fmla="*/ 1496886 h 2352437"/>
                <a:gd name="connsiteX121" fmla="*/ 916364 w 2285371"/>
                <a:gd name="connsiteY121" fmla="*/ 1502540 h 2352437"/>
                <a:gd name="connsiteX122" fmla="*/ 929940 w 2285371"/>
                <a:gd name="connsiteY122" fmla="*/ 1488964 h 2352437"/>
                <a:gd name="connsiteX123" fmla="*/ 917885 w 2285371"/>
                <a:gd name="connsiteY123" fmla="*/ 1472589 h 2352437"/>
                <a:gd name="connsiteX124" fmla="*/ 928646 w 2285371"/>
                <a:gd name="connsiteY124" fmla="*/ 1402159 h 2352437"/>
                <a:gd name="connsiteX125" fmla="*/ 1019686 w 2285371"/>
                <a:gd name="connsiteY125" fmla="*/ 1397746 h 2352437"/>
                <a:gd name="connsiteX126" fmla="*/ 1020458 w 2285371"/>
                <a:gd name="connsiteY126" fmla="*/ 1398446 h 2352437"/>
                <a:gd name="connsiteX127" fmla="*/ 1027322 w 2285371"/>
                <a:gd name="connsiteY127" fmla="*/ 1391582 h 2352437"/>
                <a:gd name="connsiteX128" fmla="*/ 942226 w 2285371"/>
                <a:gd name="connsiteY128" fmla="*/ 1368775 h 2352437"/>
                <a:gd name="connsiteX129" fmla="*/ 785731 w 2285371"/>
                <a:gd name="connsiteY129" fmla="*/ 1224180 h 2352437"/>
                <a:gd name="connsiteX130" fmla="*/ 865598 w 2285371"/>
                <a:gd name="connsiteY130" fmla="*/ 808707 h 2352437"/>
                <a:gd name="connsiteX131" fmla="*/ 971509 w 2285371"/>
                <a:gd name="connsiteY131" fmla="*/ 776586 h 2352437"/>
                <a:gd name="connsiteX132" fmla="*/ 1265340 w 2285371"/>
                <a:gd name="connsiteY132" fmla="*/ 947277 h 2352437"/>
                <a:gd name="connsiteX133" fmla="*/ 1312633 w 2285371"/>
                <a:gd name="connsiteY133" fmla="*/ 1096032 h 2352437"/>
                <a:gd name="connsiteX134" fmla="*/ 1312339 w 2285371"/>
                <a:gd name="connsiteY134" fmla="*/ 1106565 h 2352437"/>
                <a:gd name="connsiteX135" fmla="*/ 1337418 w 2285371"/>
                <a:gd name="connsiteY135" fmla="*/ 1081486 h 2352437"/>
                <a:gd name="connsiteX136" fmla="*/ 1331950 w 2285371"/>
                <a:gd name="connsiteY136" fmla="*/ 1076017 h 2352437"/>
                <a:gd name="connsiteX137" fmla="*/ 1312488 w 2285371"/>
                <a:gd name="connsiteY137" fmla="*/ 1056554 h 2352437"/>
                <a:gd name="connsiteX138" fmla="*/ 1085560 w 2285371"/>
                <a:gd name="connsiteY138" fmla="*/ 158748 h 2352437"/>
                <a:gd name="connsiteX139" fmla="*/ 1274753 w 2285371"/>
                <a:gd name="connsiteY139" fmla="*/ 371866 h 2352437"/>
                <a:gd name="connsiteX140" fmla="*/ 1066538 w 2285371"/>
                <a:gd name="connsiteY140" fmla="*/ 566443 h 2352437"/>
                <a:gd name="connsiteX141" fmla="*/ 1067462 w 2285371"/>
                <a:gd name="connsiteY141" fmla="*/ 522628 h 2352437"/>
                <a:gd name="connsiteX142" fmla="*/ 1230977 w 2285371"/>
                <a:gd name="connsiteY142" fmla="*/ 369823 h 2352437"/>
                <a:gd name="connsiteX143" fmla="*/ 1082400 w 2285371"/>
                <a:gd name="connsiteY143" fmla="*/ 202457 h 2352437"/>
                <a:gd name="connsiteX144" fmla="*/ 911292 w 2285371"/>
                <a:gd name="connsiteY144" fmla="*/ 346709 h 2352437"/>
                <a:gd name="connsiteX145" fmla="*/ 867677 w 2285371"/>
                <a:gd name="connsiteY145" fmla="*/ 342433 h 2352437"/>
                <a:gd name="connsiteX146" fmla="*/ 1085560 w 2285371"/>
                <a:gd name="connsiteY146" fmla="*/ 158748 h 2352437"/>
                <a:gd name="connsiteX147" fmla="*/ 1094352 w 2285371"/>
                <a:gd name="connsiteY147" fmla="*/ 1044 h 2352437"/>
                <a:gd name="connsiteX148" fmla="*/ 1428903 w 2285371"/>
                <a:gd name="connsiteY148" fmla="*/ 381538 h 2352437"/>
                <a:gd name="connsiteX149" fmla="*/ 1128107 w 2285371"/>
                <a:gd name="connsiteY149" fmla="*/ 719577 h 2352437"/>
                <a:gd name="connsiteX150" fmla="*/ 1067074 w 2285371"/>
                <a:gd name="connsiteY150" fmla="*/ 723759 h 2352437"/>
                <a:gd name="connsiteX151" fmla="*/ 1067074 w 2285371"/>
                <a:gd name="connsiteY151" fmla="*/ 725514 h 2352437"/>
                <a:gd name="connsiteX152" fmla="*/ 373895 w 2285371"/>
                <a:gd name="connsiteY152" fmla="*/ 725514 h 2352437"/>
                <a:gd name="connsiteX153" fmla="*/ 373895 w 2285371"/>
                <a:gd name="connsiteY153" fmla="*/ 680737 h 2352437"/>
                <a:gd name="connsiteX154" fmla="*/ 1057330 w 2285371"/>
                <a:gd name="connsiteY154" fmla="*/ 680737 h 2352437"/>
                <a:gd name="connsiteX155" fmla="*/ 1057336 w 2285371"/>
                <a:gd name="connsiteY155" fmla="*/ 680529 h 2352437"/>
                <a:gd name="connsiteX156" fmla="*/ 1384954 w 2285371"/>
                <a:gd name="connsiteY156" fmla="*/ 379208 h 2352437"/>
                <a:gd name="connsiteX157" fmla="*/ 1091039 w 2285371"/>
                <a:gd name="connsiteY157" fmla="*/ 44929 h 2352437"/>
                <a:gd name="connsiteX158" fmla="*/ 750267 w 2285371"/>
                <a:gd name="connsiteY158" fmla="*/ 331291 h 2352437"/>
                <a:gd name="connsiteX159" fmla="*/ 706468 w 2285371"/>
                <a:gd name="connsiteY159" fmla="*/ 326997 h 2352437"/>
                <a:gd name="connsiteX160" fmla="*/ 1094352 w 2285371"/>
                <a:gd name="connsiteY160" fmla="*/ 1044 h 235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85371" h="2352437">
                  <a:moveTo>
                    <a:pt x="958417" y="1516214"/>
                  </a:moveTo>
                  <a:lnTo>
                    <a:pt x="944227" y="1530404"/>
                  </a:lnTo>
                  <a:lnTo>
                    <a:pt x="947896" y="1534072"/>
                  </a:lnTo>
                  <a:lnTo>
                    <a:pt x="936683" y="1545283"/>
                  </a:lnTo>
                  <a:lnTo>
                    <a:pt x="1012972" y="1565726"/>
                  </a:lnTo>
                  <a:close/>
                  <a:moveTo>
                    <a:pt x="1184441" y="1363195"/>
                  </a:moveTo>
                  <a:lnTo>
                    <a:pt x="1133895" y="1385023"/>
                  </a:lnTo>
                  <a:lnTo>
                    <a:pt x="1084790" y="1389842"/>
                  </a:lnTo>
                  <a:lnTo>
                    <a:pt x="1049672" y="1424959"/>
                  </a:lnTo>
                  <a:lnTo>
                    <a:pt x="1124903" y="1493235"/>
                  </a:lnTo>
                  <a:lnTo>
                    <a:pt x="1184407" y="1390172"/>
                  </a:lnTo>
                  <a:lnTo>
                    <a:pt x="1184398" y="1390022"/>
                  </a:lnTo>
                  <a:lnTo>
                    <a:pt x="1191650" y="1368946"/>
                  </a:lnTo>
                  <a:close/>
                  <a:moveTo>
                    <a:pt x="99820" y="780456"/>
                  </a:moveTo>
                  <a:lnTo>
                    <a:pt x="768465" y="780456"/>
                  </a:lnTo>
                  <a:lnTo>
                    <a:pt x="768465" y="822258"/>
                  </a:lnTo>
                  <a:lnTo>
                    <a:pt x="99820" y="822258"/>
                  </a:lnTo>
                  <a:close/>
                  <a:moveTo>
                    <a:pt x="0" y="585807"/>
                  </a:moveTo>
                  <a:lnTo>
                    <a:pt x="668645" y="585807"/>
                  </a:lnTo>
                  <a:lnTo>
                    <a:pt x="668645" y="627609"/>
                  </a:lnTo>
                  <a:lnTo>
                    <a:pt x="0" y="627609"/>
                  </a:lnTo>
                  <a:close/>
                  <a:moveTo>
                    <a:pt x="1848373" y="164987"/>
                  </a:moveTo>
                  <a:lnTo>
                    <a:pt x="1902051" y="213963"/>
                  </a:lnTo>
                  <a:cubicBezTo>
                    <a:pt x="1922160" y="230550"/>
                    <a:pt x="1941230" y="244523"/>
                    <a:pt x="1958255" y="255252"/>
                  </a:cubicBezTo>
                  <a:lnTo>
                    <a:pt x="1964932" y="258565"/>
                  </a:lnTo>
                  <a:lnTo>
                    <a:pt x="1968246" y="265243"/>
                  </a:lnTo>
                  <a:lnTo>
                    <a:pt x="1972366" y="270851"/>
                  </a:lnTo>
                  <a:lnTo>
                    <a:pt x="2032299" y="195502"/>
                  </a:lnTo>
                  <a:lnTo>
                    <a:pt x="2060901" y="218897"/>
                  </a:lnTo>
                  <a:cubicBezTo>
                    <a:pt x="2072146" y="226242"/>
                    <a:pt x="2083336" y="231789"/>
                    <a:pt x="2093851" y="235331"/>
                  </a:cubicBezTo>
                  <a:lnTo>
                    <a:pt x="2098245" y="235999"/>
                  </a:lnTo>
                  <a:lnTo>
                    <a:pt x="2098913" y="240392"/>
                  </a:lnTo>
                  <a:cubicBezTo>
                    <a:pt x="2102454" y="250907"/>
                    <a:pt x="2108002" y="262098"/>
                    <a:pt x="2115345" y="273341"/>
                  </a:cubicBezTo>
                  <a:lnTo>
                    <a:pt x="2118480" y="277173"/>
                  </a:lnTo>
                  <a:lnTo>
                    <a:pt x="2189182" y="202030"/>
                  </a:lnTo>
                  <a:lnTo>
                    <a:pt x="2198732" y="206372"/>
                  </a:lnTo>
                  <a:cubicBezTo>
                    <a:pt x="2203166" y="206905"/>
                    <a:pt x="2208225" y="206320"/>
                    <a:pt x="2213589" y="204712"/>
                  </a:cubicBezTo>
                  <a:lnTo>
                    <a:pt x="2216128" y="203526"/>
                  </a:lnTo>
                  <a:lnTo>
                    <a:pt x="2214942" y="206065"/>
                  </a:lnTo>
                  <a:cubicBezTo>
                    <a:pt x="2211724" y="216794"/>
                    <a:pt x="2212599" y="226296"/>
                    <a:pt x="2218331" y="232028"/>
                  </a:cubicBezTo>
                  <a:cubicBezTo>
                    <a:pt x="2224063" y="237760"/>
                    <a:pt x="2233567" y="238636"/>
                    <a:pt x="2244297" y="235418"/>
                  </a:cubicBezTo>
                  <a:lnTo>
                    <a:pt x="2246835" y="234233"/>
                  </a:lnTo>
                  <a:lnTo>
                    <a:pt x="2245649" y="236772"/>
                  </a:lnTo>
                  <a:cubicBezTo>
                    <a:pt x="2244040" y="242136"/>
                    <a:pt x="2243455" y="247194"/>
                    <a:pt x="2243988" y="251627"/>
                  </a:cubicBezTo>
                  <a:lnTo>
                    <a:pt x="2248330" y="261178"/>
                  </a:lnTo>
                  <a:lnTo>
                    <a:pt x="2173310" y="331763"/>
                  </a:lnTo>
                  <a:lnTo>
                    <a:pt x="2175818" y="333814"/>
                  </a:lnTo>
                  <a:cubicBezTo>
                    <a:pt x="2187062" y="341157"/>
                    <a:pt x="2198252" y="346705"/>
                    <a:pt x="2208768" y="350245"/>
                  </a:cubicBezTo>
                  <a:lnTo>
                    <a:pt x="2213160" y="350914"/>
                  </a:lnTo>
                  <a:lnTo>
                    <a:pt x="2213830" y="355309"/>
                  </a:lnTo>
                  <a:cubicBezTo>
                    <a:pt x="2217371" y="365824"/>
                    <a:pt x="2222920" y="377015"/>
                    <a:pt x="2230262" y="388258"/>
                  </a:cubicBezTo>
                  <a:lnTo>
                    <a:pt x="2253654" y="416857"/>
                  </a:lnTo>
                  <a:lnTo>
                    <a:pt x="2185121" y="482118"/>
                  </a:lnTo>
                  <a:lnTo>
                    <a:pt x="2191799" y="485433"/>
                  </a:lnTo>
                  <a:lnTo>
                    <a:pt x="2236402" y="548314"/>
                  </a:lnTo>
                  <a:lnTo>
                    <a:pt x="2285371" y="601985"/>
                  </a:lnTo>
                  <a:lnTo>
                    <a:pt x="1393806" y="1137872"/>
                  </a:lnTo>
                  <a:lnTo>
                    <a:pt x="1373140" y="1117207"/>
                  </a:lnTo>
                  <a:lnTo>
                    <a:pt x="1365281" y="1109350"/>
                  </a:lnTo>
                  <a:lnTo>
                    <a:pt x="1310738" y="1163894"/>
                  </a:lnTo>
                  <a:lnTo>
                    <a:pt x="1310581" y="1169507"/>
                  </a:lnTo>
                  <a:cubicBezTo>
                    <a:pt x="1307147" y="1193354"/>
                    <a:pt x="1300997" y="1216376"/>
                    <a:pt x="1292236" y="1238029"/>
                  </a:cubicBezTo>
                  <a:lnTo>
                    <a:pt x="1272093" y="1276052"/>
                  </a:lnTo>
                  <a:lnTo>
                    <a:pt x="1295263" y="1264543"/>
                  </a:lnTo>
                  <a:cubicBezTo>
                    <a:pt x="1376066" y="1242893"/>
                    <a:pt x="1459121" y="1290845"/>
                    <a:pt x="1480772" y="1371646"/>
                  </a:cubicBezTo>
                  <a:cubicBezTo>
                    <a:pt x="1513458" y="1493632"/>
                    <a:pt x="1546142" y="1615617"/>
                    <a:pt x="1578829" y="1737602"/>
                  </a:cubicBezTo>
                  <a:cubicBezTo>
                    <a:pt x="1595066" y="1798203"/>
                    <a:pt x="1572152" y="1860073"/>
                    <a:pt x="1525592" y="1896353"/>
                  </a:cubicBezTo>
                  <a:lnTo>
                    <a:pt x="1512126" y="1903042"/>
                  </a:lnTo>
                  <a:lnTo>
                    <a:pt x="1493002" y="2129963"/>
                  </a:lnTo>
                  <a:lnTo>
                    <a:pt x="1705228" y="2206442"/>
                  </a:lnTo>
                  <a:cubicBezTo>
                    <a:pt x="1738716" y="2218510"/>
                    <a:pt x="1756079" y="2255439"/>
                    <a:pt x="1744012" y="2288927"/>
                  </a:cubicBezTo>
                  <a:cubicBezTo>
                    <a:pt x="1731944" y="2322414"/>
                    <a:pt x="1695014" y="2339777"/>
                    <a:pt x="1661526" y="2327711"/>
                  </a:cubicBezTo>
                  <a:lnTo>
                    <a:pt x="1402355" y="2234313"/>
                  </a:lnTo>
                  <a:cubicBezTo>
                    <a:pt x="1385611" y="2228279"/>
                    <a:pt x="1372898" y="2216030"/>
                    <a:pt x="1365879" y="2201103"/>
                  </a:cubicBezTo>
                  <a:lnTo>
                    <a:pt x="1362981" y="2189623"/>
                  </a:lnTo>
                  <a:lnTo>
                    <a:pt x="1361446" y="2186872"/>
                  </a:lnTo>
                  <a:lnTo>
                    <a:pt x="1360734" y="2180728"/>
                  </a:lnTo>
                  <a:lnTo>
                    <a:pt x="1359831" y="2177146"/>
                  </a:lnTo>
                  <a:lnTo>
                    <a:pt x="1360105" y="2175287"/>
                  </a:lnTo>
                  <a:lnTo>
                    <a:pt x="1358446" y="2160941"/>
                  </a:lnTo>
                  <a:lnTo>
                    <a:pt x="1377752" y="1931859"/>
                  </a:lnTo>
                  <a:lnTo>
                    <a:pt x="1167254" y="2053389"/>
                  </a:lnTo>
                  <a:lnTo>
                    <a:pt x="1225640" y="2271288"/>
                  </a:lnTo>
                  <a:cubicBezTo>
                    <a:pt x="1234852" y="2305671"/>
                    <a:pt x="1214448" y="2341013"/>
                    <a:pt x="1180066" y="2350225"/>
                  </a:cubicBezTo>
                  <a:cubicBezTo>
                    <a:pt x="1145683" y="2359438"/>
                    <a:pt x="1110343" y="2339033"/>
                    <a:pt x="1101130" y="2304652"/>
                  </a:cubicBezTo>
                  <a:lnTo>
                    <a:pt x="1029829" y="2038551"/>
                  </a:lnTo>
                  <a:cubicBezTo>
                    <a:pt x="1025222" y="2021359"/>
                    <a:pt x="1028020" y="2003929"/>
                    <a:pt x="1036268" y="1989645"/>
                  </a:cubicBezTo>
                  <a:lnTo>
                    <a:pt x="1044040" y="1980708"/>
                  </a:lnTo>
                  <a:lnTo>
                    <a:pt x="1045420" y="1977879"/>
                  </a:lnTo>
                  <a:lnTo>
                    <a:pt x="1050056" y="1973789"/>
                  </a:lnTo>
                  <a:lnTo>
                    <a:pt x="1052481" y="1971001"/>
                  </a:lnTo>
                  <a:lnTo>
                    <a:pt x="1054166" y="1970164"/>
                  </a:lnTo>
                  <a:lnTo>
                    <a:pt x="1064997" y="1960610"/>
                  </a:lnTo>
                  <a:lnTo>
                    <a:pt x="1292734" y="1829126"/>
                  </a:lnTo>
                  <a:lnTo>
                    <a:pt x="1286217" y="1816005"/>
                  </a:lnTo>
                  <a:lnTo>
                    <a:pt x="1247189" y="1670352"/>
                  </a:lnTo>
                  <a:lnTo>
                    <a:pt x="1221063" y="1687172"/>
                  </a:lnTo>
                  <a:lnTo>
                    <a:pt x="1186958" y="1693354"/>
                  </a:lnTo>
                  <a:lnTo>
                    <a:pt x="1183494" y="1694990"/>
                  </a:lnTo>
                  <a:lnTo>
                    <a:pt x="1181627" y="1694321"/>
                  </a:lnTo>
                  <a:lnTo>
                    <a:pt x="1172525" y="1695970"/>
                  </a:lnTo>
                  <a:lnTo>
                    <a:pt x="1159139" y="1690223"/>
                  </a:lnTo>
                  <a:lnTo>
                    <a:pt x="1144749" y="1706537"/>
                  </a:lnTo>
                  <a:cubicBezTo>
                    <a:pt x="1131389" y="1716632"/>
                    <a:pt x="1114512" y="1721154"/>
                    <a:pt x="1097895" y="1719092"/>
                  </a:cubicBezTo>
                  <a:lnTo>
                    <a:pt x="1093344" y="1717562"/>
                  </a:lnTo>
                  <a:lnTo>
                    <a:pt x="1082941" y="1717922"/>
                  </a:lnTo>
                  <a:lnTo>
                    <a:pt x="826194" y="1649128"/>
                  </a:lnTo>
                  <a:lnTo>
                    <a:pt x="809709" y="1660074"/>
                  </a:lnTo>
                  <a:cubicBezTo>
                    <a:pt x="770118" y="1676129"/>
                    <a:pt x="723044" y="1668102"/>
                    <a:pt x="690934" y="1635991"/>
                  </a:cubicBezTo>
                  <a:cubicBezTo>
                    <a:pt x="648120" y="1593177"/>
                    <a:pt x="648120" y="1523762"/>
                    <a:pt x="690934" y="1480948"/>
                  </a:cubicBezTo>
                  <a:cubicBezTo>
                    <a:pt x="704264" y="1467618"/>
                    <a:pt x="717595" y="1454289"/>
                    <a:pt x="730924" y="1440959"/>
                  </a:cubicBezTo>
                  <a:lnTo>
                    <a:pt x="768109" y="1478144"/>
                  </a:lnTo>
                  <a:lnTo>
                    <a:pt x="728119" y="1518133"/>
                  </a:lnTo>
                  <a:cubicBezTo>
                    <a:pt x="705843" y="1540412"/>
                    <a:pt x="705842" y="1576528"/>
                    <a:pt x="728119" y="1598806"/>
                  </a:cubicBezTo>
                  <a:cubicBezTo>
                    <a:pt x="739258" y="1609944"/>
                    <a:pt x="753857" y="1615513"/>
                    <a:pt x="768455" y="1615513"/>
                  </a:cubicBezTo>
                  <a:lnTo>
                    <a:pt x="776227" y="1612294"/>
                  </a:lnTo>
                  <a:lnTo>
                    <a:pt x="769667" y="1593227"/>
                  </a:lnTo>
                  <a:cubicBezTo>
                    <a:pt x="768512" y="1584935"/>
                    <a:pt x="768964" y="1576280"/>
                    <a:pt x="771267" y="1567685"/>
                  </a:cubicBezTo>
                  <a:cubicBezTo>
                    <a:pt x="780480" y="1533303"/>
                    <a:pt x="815821" y="1512899"/>
                    <a:pt x="850203" y="1522112"/>
                  </a:cubicBezTo>
                  <a:lnTo>
                    <a:pt x="878029" y="1529567"/>
                  </a:lnTo>
                  <a:lnTo>
                    <a:pt x="910710" y="1496886"/>
                  </a:lnTo>
                  <a:lnTo>
                    <a:pt x="916364" y="1502540"/>
                  </a:lnTo>
                  <a:lnTo>
                    <a:pt x="929940" y="1488964"/>
                  </a:lnTo>
                  <a:lnTo>
                    <a:pt x="917885" y="1472589"/>
                  </a:lnTo>
                  <a:cubicBezTo>
                    <a:pt x="907331" y="1449798"/>
                    <a:pt x="910705" y="1421928"/>
                    <a:pt x="928646" y="1402159"/>
                  </a:cubicBezTo>
                  <a:cubicBezTo>
                    <a:pt x="952567" y="1375801"/>
                    <a:pt x="993329" y="1373825"/>
                    <a:pt x="1019686" y="1397746"/>
                  </a:cubicBezTo>
                  <a:lnTo>
                    <a:pt x="1020458" y="1398446"/>
                  </a:lnTo>
                  <a:lnTo>
                    <a:pt x="1027322" y="1391582"/>
                  </a:lnTo>
                  <a:lnTo>
                    <a:pt x="942226" y="1368775"/>
                  </a:lnTo>
                  <a:cubicBezTo>
                    <a:pt x="880369" y="1340641"/>
                    <a:pt x="824376" y="1291115"/>
                    <a:pt x="785731" y="1224180"/>
                  </a:cubicBezTo>
                  <a:cubicBezTo>
                    <a:pt x="697398" y="1071185"/>
                    <a:pt x="733157" y="885172"/>
                    <a:pt x="865598" y="808707"/>
                  </a:cubicBezTo>
                  <a:cubicBezTo>
                    <a:pt x="898707" y="789591"/>
                    <a:pt x="934726" y="779132"/>
                    <a:pt x="971509" y="776586"/>
                  </a:cubicBezTo>
                  <a:cubicBezTo>
                    <a:pt x="1081858" y="768947"/>
                    <a:pt x="1199092" y="832531"/>
                    <a:pt x="1265340" y="947277"/>
                  </a:cubicBezTo>
                  <a:cubicBezTo>
                    <a:pt x="1292943" y="995088"/>
                    <a:pt x="1308430" y="1046123"/>
                    <a:pt x="1312633" y="1096032"/>
                  </a:cubicBezTo>
                  <a:lnTo>
                    <a:pt x="1312339" y="1106565"/>
                  </a:lnTo>
                  <a:lnTo>
                    <a:pt x="1337418" y="1081486"/>
                  </a:lnTo>
                  <a:lnTo>
                    <a:pt x="1331950" y="1076017"/>
                  </a:lnTo>
                  <a:lnTo>
                    <a:pt x="1312488" y="1056554"/>
                  </a:lnTo>
                  <a:close/>
                  <a:moveTo>
                    <a:pt x="1085560" y="158748"/>
                  </a:moveTo>
                  <a:cubicBezTo>
                    <a:pt x="1195982" y="166732"/>
                    <a:pt x="1279913" y="261277"/>
                    <a:pt x="1274753" y="371866"/>
                  </a:cubicBezTo>
                  <a:cubicBezTo>
                    <a:pt x="1269593" y="482455"/>
                    <a:pt x="1177223" y="568775"/>
                    <a:pt x="1066538" y="566443"/>
                  </a:cubicBezTo>
                  <a:cubicBezTo>
                    <a:pt x="1066847" y="551838"/>
                    <a:pt x="1067154" y="537233"/>
                    <a:pt x="1067462" y="522628"/>
                  </a:cubicBezTo>
                  <a:cubicBezTo>
                    <a:pt x="1154385" y="524460"/>
                    <a:pt x="1226925" y="456672"/>
                    <a:pt x="1230977" y="369823"/>
                  </a:cubicBezTo>
                  <a:cubicBezTo>
                    <a:pt x="1235028" y="282976"/>
                    <a:pt x="1169116" y="208727"/>
                    <a:pt x="1082400" y="202457"/>
                  </a:cubicBezTo>
                  <a:cubicBezTo>
                    <a:pt x="995684" y="196188"/>
                    <a:pt x="919775" y="260182"/>
                    <a:pt x="911292" y="346709"/>
                  </a:cubicBezTo>
                  <a:lnTo>
                    <a:pt x="867677" y="342433"/>
                  </a:lnTo>
                  <a:cubicBezTo>
                    <a:pt x="878480" y="232252"/>
                    <a:pt x="975139" y="150764"/>
                    <a:pt x="1085560" y="158748"/>
                  </a:cubicBezTo>
                  <a:close/>
                  <a:moveTo>
                    <a:pt x="1094352" y="1044"/>
                  </a:moveTo>
                  <a:cubicBezTo>
                    <a:pt x="1290747" y="15871"/>
                    <a:pt x="1439331" y="184861"/>
                    <a:pt x="1428903" y="381538"/>
                  </a:cubicBezTo>
                  <a:cubicBezTo>
                    <a:pt x="1419778" y="553630"/>
                    <a:pt x="1291832" y="691768"/>
                    <a:pt x="1128107" y="719577"/>
                  </a:cubicBezTo>
                  <a:lnTo>
                    <a:pt x="1067074" y="723759"/>
                  </a:lnTo>
                  <a:lnTo>
                    <a:pt x="1067074" y="725514"/>
                  </a:lnTo>
                  <a:lnTo>
                    <a:pt x="373895" y="725514"/>
                  </a:lnTo>
                  <a:lnTo>
                    <a:pt x="373895" y="680737"/>
                  </a:lnTo>
                  <a:lnTo>
                    <a:pt x="1057330" y="680737"/>
                  </a:lnTo>
                  <a:lnTo>
                    <a:pt x="1057336" y="680529"/>
                  </a:lnTo>
                  <a:cubicBezTo>
                    <a:pt x="1230287" y="685823"/>
                    <a:pt x="1375792" y="551997"/>
                    <a:pt x="1384954" y="379208"/>
                  </a:cubicBezTo>
                  <a:cubicBezTo>
                    <a:pt x="1394117" y="206420"/>
                    <a:pt x="1263579" y="57956"/>
                    <a:pt x="1091039" y="44929"/>
                  </a:cubicBezTo>
                  <a:cubicBezTo>
                    <a:pt x="918499" y="31903"/>
                    <a:pt x="767151" y="159086"/>
                    <a:pt x="750267" y="331291"/>
                  </a:cubicBezTo>
                  <a:lnTo>
                    <a:pt x="706468" y="326997"/>
                  </a:lnTo>
                  <a:cubicBezTo>
                    <a:pt x="725686" y="130983"/>
                    <a:pt x="897957" y="-13783"/>
                    <a:pt x="1094352" y="104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D9803AD5-4057-4218-9F40-3DA0712CFAFE}"/>
              </a:ext>
            </a:extLst>
          </p:cNvPr>
          <p:cNvGrpSpPr/>
          <p:nvPr/>
        </p:nvGrpSpPr>
        <p:grpSpPr>
          <a:xfrm>
            <a:off x="310083" y="2798930"/>
            <a:ext cx="1912976" cy="1590339"/>
            <a:chOff x="8382988" y="5500644"/>
            <a:chExt cx="2733454" cy="2272438"/>
          </a:xfrm>
        </p:grpSpPr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46446292-478E-46CC-AA2C-2CAD7C2A9881}"/>
                </a:ext>
              </a:extLst>
            </p:cNvPr>
            <p:cNvSpPr/>
            <p:nvPr/>
          </p:nvSpPr>
          <p:spPr bwMode="auto">
            <a:xfrm>
              <a:off x="8552311" y="5500644"/>
              <a:ext cx="2272438" cy="227243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E44F612B-A0D8-443C-A706-5C0549EFD15A}"/>
                </a:ext>
              </a:extLst>
            </p:cNvPr>
            <p:cNvSpPr/>
            <p:nvPr/>
          </p:nvSpPr>
          <p:spPr bwMode="auto">
            <a:xfrm>
              <a:off x="8382988" y="5816154"/>
              <a:ext cx="2733454" cy="1791657"/>
            </a:xfrm>
            <a:custGeom>
              <a:avLst/>
              <a:gdLst>
                <a:gd name="connsiteX0" fmla="*/ 573674 w 2733454"/>
                <a:gd name="connsiteY0" fmla="*/ 794068 h 1791657"/>
                <a:gd name="connsiteX1" fmla="*/ 622779 w 2733454"/>
                <a:gd name="connsiteY1" fmla="*/ 879120 h 1791657"/>
                <a:gd name="connsiteX2" fmla="*/ 678043 w 2733454"/>
                <a:gd name="connsiteY2" fmla="*/ 823856 h 1791657"/>
                <a:gd name="connsiteX3" fmla="*/ 2249395 w 2733454"/>
                <a:gd name="connsiteY3" fmla="*/ 489755 h 1791657"/>
                <a:gd name="connsiteX4" fmla="*/ 2174898 w 2733454"/>
                <a:gd name="connsiteY4" fmla="*/ 567569 h 1791657"/>
                <a:gd name="connsiteX5" fmla="*/ 2183256 w 2733454"/>
                <a:gd name="connsiteY5" fmla="*/ 572487 h 1791657"/>
                <a:gd name="connsiteX6" fmla="*/ 2315533 w 2733454"/>
                <a:gd name="connsiteY6" fmla="*/ 572487 h 1791657"/>
                <a:gd name="connsiteX7" fmla="*/ 2323892 w 2733454"/>
                <a:gd name="connsiteY7" fmla="*/ 567569 h 1791657"/>
                <a:gd name="connsiteX8" fmla="*/ 2249395 w 2733454"/>
                <a:gd name="connsiteY8" fmla="*/ 489755 h 1791657"/>
                <a:gd name="connsiteX9" fmla="*/ 1840130 w 2733454"/>
                <a:gd name="connsiteY9" fmla="*/ 405303 h 1791657"/>
                <a:gd name="connsiteX10" fmla="*/ 1875626 w 2733454"/>
                <a:gd name="connsiteY10" fmla="*/ 407185 h 1791657"/>
                <a:gd name="connsiteX11" fmla="*/ 1918613 w 2733454"/>
                <a:gd name="connsiteY11" fmla="*/ 481641 h 1791657"/>
                <a:gd name="connsiteX12" fmla="*/ 1844157 w 2733454"/>
                <a:gd name="connsiteY12" fmla="*/ 524628 h 1791657"/>
                <a:gd name="connsiteX13" fmla="*/ 1715133 w 2733454"/>
                <a:gd name="connsiteY13" fmla="*/ 427119 h 1791657"/>
                <a:gd name="connsiteX14" fmla="*/ 1840130 w 2733454"/>
                <a:gd name="connsiteY14" fmla="*/ 405303 h 1791657"/>
                <a:gd name="connsiteX15" fmla="*/ 2071276 w 2733454"/>
                <a:gd name="connsiteY15" fmla="*/ 334603 h 1791657"/>
                <a:gd name="connsiteX16" fmla="*/ 2068899 w 2733454"/>
                <a:gd name="connsiteY16" fmla="*/ 346903 h 1791657"/>
                <a:gd name="connsiteX17" fmla="*/ 2143396 w 2733454"/>
                <a:gd name="connsiteY17" fmla="*/ 424716 h 1791657"/>
                <a:gd name="connsiteX18" fmla="*/ 2217893 w 2733454"/>
                <a:gd name="connsiteY18" fmla="*/ 346902 h 1791657"/>
                <a:gd name="connsiteX19" fmla="*/ 2215516 w 2733454"/>
                <a:gd name="connsiteY19" fmla="*/ 334603 h 1791657"/>
                <a:gd name="connsiteX20" fmla="*/ 2209535 w 2733454"/>
                <a:gd name="connsiteY20" fmla="*/ 341984 h 1791657"/>
                <a:gd name="connsiteX21" fmla="*/ 2143396 w 2733454"/>
                <a:gd name="connsiteY21" fmla="*/ 364773 h 1791657"/>
                <a:gd name="connsiteX22" fmla="*/ 2077258 w 2733454"/>
                <a:gd name="connsiteY22" fmla="*/ 341984 h 1791657"/>
                <a:gd name="connsiteX23" fmla="*/ 2441251 w 2733454"/>
                <a:gd name="connsiteY23" fmla="*/ 334603 h 1791657"/>
                <a:gd name="connsiteX24" fmla="*/ 2435270 w 2733454"/>
                <a:gd name="connsiteY24" fmla="*/ 341983 h 1791657"/>
                <a:gd name="connsiteX25" fmla="*/ 2369131 w 2733454"/>
                <a:gd name="connsiteY25" fmla="*/ 364774 h 1791657"/>
                <a:gd name="connsiteX26" fmla="*/ 2302993 w 2733454"/>
                <a:gd name="connsiteY26" fmla="*/ 341983 h 1791657"/>
                <a:gd name="connsiteX27" fmla="*/ 2297010 w 2733454"/>
                <a:gd name="connsiteY27" fmla="*/ 334603 h 1791657"/>
                <a:gd name="connsiteX28" fmla="*/ 2294633 w 2733454"/>
                <a:gd name="connsiteY28" fmla="*/ 346902 h 1791657"/>
                <a:gd name="connsiteX29" fmla="*/ 2369132 w 2733454"/>
                <a:gd name="connsiteY29" fmla="*/ 424715 h 1791657"/>
                <a:gd name="connsiteX30" fmla="*/ 2443628 w 2733454"/>
                <a:gd name="connsiteY30" fmla="*/ 346903 h 1791657"/>
                <a:gd name="connsiteX31" fmla="*/ 1818618 w 2733454"/>
                <a:gd name="connsiteY31" fmla="*/ 151291 h 1791657"/>
                <a:gd name="connsiteX32" fmla="*/ 1878781 w 2733454"/>
                <a:gd name="connsiteY32" fmla="*/ 181238 h 1791657"/>
                <a:gd name="connsiteX33" fmla="*/ 1856529 w 2733454"/>
                <a:gd name="connsiteY33" fmla="*/ 264283 h 1791657"/>
                <a:gd name="connsiteX34" fmla="*/ 1696345 w 2733454"/>
                <a:gd name="connsiteY34" fmla="*/ 286567 h 1791657"/>
                <a:gd name="connsiteX35" fmla="*/ 1795737 w 2733454"/>
                <a:gd name="connsiteY35" fmla="*/ 158986 h 1791657"/>
                <a:gd name="connsiteX36" fmla="*/ 1818618 w 2733454"/>
                <a:gd name="connsiteY36" fmla="*/ 151291 h 1791657"/>
                <a:gd name="connsiteX37" fmla="*/ 2268712 w 2733454"/>
                <a:gd name="connsiteY37" fmla="*/ 114778 h 1791657"/>
                <a:gd name="connsiteX38" fmla="*/ 2507618 w 2733454"/>
                <a:gd name="connsiteY38" fmla="*/ 390762 h 1791657"/>
                <a:gd name="connsiteX39" fmla="*/ 2316861 w 2733454"/>
                <a:gd name="connsiteY39" fmla="*/ 661138 h 1791657"/>
                <a:gd name="connsiteX40" fmla="*/ 2304715 w 2733454"/>
                <a:gd name="connsiteY40" fmla="*/ 662552 h 1791657"/>
                <a:gd name="connsiteX41" fmla="*/ 2305444 w 2733454"/>
                <a:gd name="connsiteY41" fmla="*/ 667387 h 1791657"/>
                <a:gd name="connsiteX42" fmla="*/ 2299796 w 2733454"/>
                <a:gd name="connsiteY42" fmla="*/ 667948 h 1791657"/>
                <a:gd name="connsiteX43" fmla="*/ 2298333 w 2733454"/>
                <a:gd name="connsiteY43" fmla="*/ 720807 h 1791657"/>
                <a:gd name="connsiteX44" fmla="*/ 2314267 w 2733454"/>
                <a:gd name="connsiteY44" fmla="*/ 739129 h 1791657"/>
                <a:gd name="connsiteX45" fmla="*/ 2316332 w 2733454"/>
                <a:gd name="connsiteY45" fmla="*/ 739595 h 1791657"/>
                <a:gd name="connsiteX46" fmla="*/ 2481888 w 2733454"/>
                <a:gd name="connsiteY46" fmla="*/ 856355 h 1791657"/>
                <a:gd name="connsiteX47" fmla="*/ 2639626 w 2733454"/>
                <a:gd name="connsiteY47" fmla="*/ 724904 h 1791657"/>
                <a:gd name="connsiteX48" fmla="*/ 2681427 w 2733454"/>
                <a:gd name="connsiteY48" fmla="*/ 711880 h 1791657"/>
                <a:gd name="connsiteX49" fmla="*/ 2720193 w 2733454"/>
                <a:gd name="connsiteY49" fmla="*/ 732227 h 1791657"/>
                <a:gd name="connsiteX50" fmla="*/ 2712870 w 2733454"/>
                <a:gd name="connsiteY50" fmla="*/ 812794 h 1791657"/>
                <a:gd name="connsiteX51" fmla="*/ 2525033 w 2733454"/>
                <a:gd name="connsiteY51" fmla="*/ 969329 h 1791657"/>
                <a:gd name="connsiteX52" fmla="*/ 2506330 w 2733454"/>
                <a:gd name="connsiteY52" fmla="*/ 975156 h 1791657"/>
                <a:gd name="connsiteX53" fmla="*/ 2492923 w 2733454"/>
                <a:gd name="connsiteY53" fmla="*/ 983634 h 1791657"/>
                <a:gd name="connsiteX54" fmla="*/ 2484912 w 2733454"/>
                <a:gd name="connsiteY54" fmla="*/ 981829 h 1791657"/>
                <a:gd name="connsiteX55" fmla="*/ 2483233 w 2733454"/>
                <a:gd name="connsiteY55" fmla="*/ 982352 h 1791657"/>
                <a:gd name="connsiteX56" fmla="*/ 2480223 w 2733454"/>
                <a:gd name="connsiteY56" fmla="*/ 980774 h 1791657"/>
                <a:gd name="connsiteX57" fmla="*/ 2450210 w 2733454"/>
                <a:gd name="connsiteY57" fmla="*/ 974013 h 1791657"/>
                <a:gd name="connsiteX58" fmla="*/ 2333407 w 2733454"/>
                <a:gd name="connsiteY58" fmla="*/ 891637 h 1791657"/>
                <a:gd name="connsiteX59" fmla="*/ 2255373 w 2733454"/>
                <a:gd name="connsiteY59" fmla="*/ 1182861 h 1791657"/>
                <a:gd name="connsiteX60" fmla="*/ 2231625 w 2733454"/>
                <a:gd name="connsiteY60" fmla="*/ 1230673 h 1791657"/>
                <a:gd name="connsiteX61" fmla="*/ 2230068 w 2733454"/>
                <a:gd name="connsiteY61" fmla="*/ 1232026 h 1791657"/>
                <a:gd name="connsiteX62" fmla="*/ 2262484 w 2733454"/>
                <a:gd name="connsiteY62" fmla="*/ 1473200 h 1791657"/>
                <a:gd name="connsiteX63" fmla="*/ 2262022 w 2733454"/>
                <a:gd name="connsiteY63" fmla="*/ 1480235 h 1791657"/>
                <a:gd name="connsiteX64" fmla="*/ 2263982 w 2733454"/>
                <a:gd name="connsiteY64" fmla="*/ 1489940 h 1791657"/>
                <a:gd name="connsiteX65" fmla="*/ 2263982 w 2733454"/>
                <a:gd name="connsiteY65" fmla="*/ 1734452 h 1791657"/>
                <a:gd name="connsiteX66" fmla="*/ 2206777 w 2733454"/>
                <a:gd name="connsiteY66" fmla="*/ 1791657 h 1791657"/>
                <a:gd name="connsiteX67" fmla="*/ 2149572 w 2733454"/>
                <a:gd name="connsiteY67" fmla="*/ 1734452 h 1791657"/>
                <a:gd name="connsiteX68" fmla="*/ 2149572 w 2733454"/>
                <a:gd name="connsiteY68" fmla="*/ 1496683 h 1791657"/>
                <a:gd name="connsiteX69" fmla="*/ 2146829 w 2733454"/>
                <a:gd name="connsiteY69" fmla="*/ 1488745 h 1791657"/>
                <a:gd name="connsiteX70" fmla="*/ 2118729 w 2733454"/>
                <a:gd name="connsiteY70" fmla="*/ 1279677 h 1791657"/>
                <a:gd name="connsiteX71" fmla="*/ 2090723 w 2733454"/>
                <a:gd name="connsiteY71" fmla="*/ 1277922 h 1791657"/>
                <a:gd name="connsiteX72" fmla="*/ 2090723 w 2733454"/>
                <a:gd name="connsiteY72" fmla="*/ 1277923 h 1791657"/>
                <a:gd name="connsiteX73" fmla="*/ 2042913 w 2733454"/>
                <a:gd name="connsiteY73" fmla="*/ 1254174 h 1791657"/>
                <a:gd name="connsiteX74" fmla="*/ 2034667 w 2733454"/>
                <a:gd name="connsiteY74" fmla="*/ 1244693 h 1791657"/>
                <a:gd name="connsiteX75" fmla="*/ 1913164 w 2733454"/>
                <a:gd name="connsiteY75" fmla="*/ 1329227 h 1791657"/>
                <a:gd name="connsiteX76" fmla="*/ 1840363 w 2733454"/>
                <a:gd name="connsiteY76" fmla="*/ 1600922 h 1791657"/>
                <a:gd name="connsiteX77" fmla="*/ 1768902 w 2733454"/>
                <a:gd name="connsiteY77" fmla="*/ 1642180 h 1791657"/>
                <a:gd name="connsiteX78" fmla="*/ 1727644 w 2733454"/>
                <a:gd name="connsiteY78" fmla="*/ 1570719 h 1791657"/>
                <a:gd name="connsiteX79" fmla="*/ 1804060 w 2733454"/>
                <a:gd name="connsiteY79" fmla="*/ 1285534 h 1791657"/>
                <a:gd name="connsiteX80" fmla="*/ 1814366 w 2733454"/>
                <a:gd name="connsiteY80" fmla="*/ 1264784 h 1791657"/>
                <a:gd name="connsiteX81" fmla="*/ 1823195 w 2733454"/>
                <a:gd name="connsiteY81" fmla="*/ 1257106 h 1791657"/>
                <a:gd name="connsiteX82" fmla="*/ 1836561 w 2733454"/>
                <a:gd name="connsiteY82" fmla="*/ 1243148 h 1791657"/>
                <a:gd name="connsiteX83" fmla="*/ 1994406 w 2733454"/>
                <a:gd name="connsiteY83" fmla="*/ 1133330 h 1791657"/>
                <a:gd name="connsiteX84" fmla="*/ 1995663 w 2733454"/>
                <a:gd name="connsiteY84" fmla="*/ 1113274 h 1791657"/>
                <a:gd name="connsiteX85" fmla="*/ 2076347 w 2733454"/>
                <a:gd name="connsiteY85" fmla="*/ 812155 h 1791657"/>
                <a:gd name="connsiteX86" fmla="*/ 1966305 w 2733454"/>
                <a:gd name="connsiteY86" fmla="*/ 817744 h 1791657"/>
                <a:gd name="connsiteX87" fmla="*/ 1923291 w 2733454"/>
                <a:gd name="connsiteY87" fmla="*/ 1018517 h 1791657"/>
                <a:gd name="connsiteX88" fmla="*/ 1855371 w 2733454"/>
                <a:gd name="connsiteY88" fmla="*/ 1062470 h 1791657"/>
                <a:gd name="connsiteX89" fmla="*/ 1811421 w 2733454"/>
                <a:gd name="connsiteY89" fmla="*/ 994550 h 1791657"/>
                <a:gd name="connsiteX90" fmla="*/ 1862645 w 2733454"/>
                <a:gd name="connsiteY90" fmla="*/ 755464 h 1791657"/>
                <a:gd name="connsiteX91" fmla="*/ 1867134 w 2733454"/>
                <a:gd name="connsiteY91" fmla="*/ 747393 h 1791657"/>
                <a:gd name="connsiteX92" fmla="*/ 1867763 w 2733454"/>
                <a:gd name="connsiteY92" fmla="*/ 743175 h 1791657"/>
                <a:gd name="connsiteX93" fmla="*/ 1918632 w 2733454"/>
                <a:gd name="connsiteY93" fmla="*/ 705608 h 1791657"/>
                <a:gd name="connsiteX94" fmla="*/ 2162830 w 2733454"/>
                <a:gd name="connsiteY94" fmla="*/ 693206 h 1791657"/>
                <a:gd name="connsiteX95" fmla="*/ 2172039 w 2733454"/>
                <a:gd name="connsiteY95" fmla="*/ 696484 h 1791657"/>
                <a:gd name="connsiteX96" fmla="*/ 2181814 w 2733454"/>
                <a:gd name="connsiteY96" fmla="*/ 693636 h 1791657"/>
                <a:gd name="connsiteX97" fmla="*/ 2199555 w 2733454"/>
                <a:gd name="connsiteY97" fmla="*/ 651608 h 1791657"/>
                <a:gd name="connsiteX98" fmla="*/ 2144833 w 2733454"/>
                <a:gd name="connsiteY98" fmla="*/ 626790 h 1791657"/>
                <a:gd name="connsiteX99" fmla="*/ 2029808 w 2733454"/>
                <a:gd name="connsiteY99" fmla="*/ 390761 h 1791657"/>
                <a:gd name="connsiteX100" fmla="*/ 2268712 w 2733454"/>
                <a:gd name="connsiteY100" fmla="*/ 114778 h 1791657"/>
                <a:gd name="connsiteX101" fmla="*/ 1583133 w 2733454"/>
                <a:gd name="connsiteY101" fmla="*/ 29941 h 1791657"/>
                <a:gd name="connsiteX102" fmla="*/ 1607226 w 2733454"/>
                <a:gd name="connsiteY102" fmla="*/ 31452 h 1791657"/>
                <a:gd name="connsiteX103" fmla="*/ 1650213 w 2733454"/>
                <a:gd name="connsiteY103" fmla="*/ 105907 h 1791657"/>
                <a:gd name="connsiteX104" fmla="*/ 1552704 w 2733454"/>
                <a:gd name="connsiteY104" fmla="*/ 234932 h 1791657"/>
                <a:gd name="connsiteX105" fmla="*/ 1532770 w 2733454"/>
                <a:gd name="connsiteY105" fmla="*/ 74438 h 1791657"/>
                <a:gd name="connsiteX106" fmla="*/ 1583133 w 2733454"/>
                <a:gd name="connsiteY106" fmla="*/ 29941 h 1791657"/>
                <a:gd name="connsiteX107" fmla="*/ 390810 w 2733454"/>
                <a:gd name="connsiteY107" fmla="*/ 0 h 1791657"/>
                <a:gd name="connsiteX108" fmla="*/ 643406 w 2733454"/>
                <a:gd name="connsiteY108" fmla="*/ 291797 h 1791657"/>
                <a:gd name="connsiteX109" fmla="*/ 441717 w 2733454"/>
                <a:gd name="connsiteY109" fmla="*/ 577666 h 1791657"/>
                <a:gd name="connsiteX110" fmla="*/ 435827 w 2733454"/>
                <a:gd name="connsiteY110" fmla="*/ 578352 h 1791657"/>
                <a:gd name="connsiteX111" fmla="*/ 443829 w 2733454"/>
                <a:gd name="connsiteY111" fmla="*/ 631373 h 1791657"/>
                <a:gd name="connsiteX112" fmla="*/ 445058 w 2733454"/>
                <a:gd name="connsiteY112" fmla="*/ 631621 h 1791657"/>
                <a:gd name="connsiteX113" fmla="*/ 463851 w 2733454"/>
                <a:gd name="connsiteY113" fmla="*/ 643023 h 1791657"/>
                <a:gd name="connsiteX114" fmla="*/ 476363 w 2733454"/>
                <a:gd name="connsiteY114" fmla="*/ 644010 h 1791657"/>
                <a:gd name="connsiteX115" fmla="*/ 890553 w 2733454"/>
                <a:gd name="connsiteY115" fmla="*/ 762229 h 1791657"/>
                <a:gd name="connsiteX116" fmla="*/ 925803 w 2733454"/>
                <a:gd name="connsiteY116" fmla="*/ 790198 h 1791657"/>
                <a:gd name="connsiteX117" fmla="*/ 926853 w 2733454"/>
                <a:gd name="connsiteY117" fmla="*/ 799309 h 1791657"/>
                <a:gd name="connsiteX118" fmla="*/ 973014 w 2733454"/>
                <a:gd name="connsiteY118" fmla="*/ 787353 h 1791657"/>
                <a:gd name="connsiteX119" fmla="*/ 963895 w 2733454"/>
                <a:gd name="connsiteY119" fmla="*/ 611109 h 1791657"/>
                <a:gd name="connsiteX120" fmla="*/ 981397 w 2733454"/>
                <a:gd name="connsiteY120" fmla="*/ 398550 h 1791657"/>
                <a:gd name="connsiteX121" fmla="*/ 1083659 w 2733454"/>
                <a:gd name="connsiteY121" fmla="*/ 262330 h 1791657"/>
                <a:gd name="connsiteX122" fmla="*/ 1206011 w 2733454"/>
                <a:gd name="connsiteY122" fmla="*/ 161140 h 1791657"/>
                <a:gd name="connsiteX123" fmla="*/ 1362098 w 2733454"/>
                <a:gd name="connsiteY123" fmla="*/ 190215 h 1791657"/>
                <a:gd name="connsiteX124" fmla="*/ 1517629 w 2733454"/>
                <a:gd name="connsiteY124" fmla="*/ 259666 h 1791657"/>
                <a:gd name="connsiteX125" fmla="*/ 1636113 w 2733454"/>
                <a:gd name="connsiteY125" fmla="*/ 437004 h 1791657"/>
                <a:gd name="connsiteX126" fmla="*/ 1733713 w 2733454"/>
                <a:gd name="connsiteY126" fmla="*/ 636412 h 1791657"/>
                <a:gd name="connsiteX127" fmla="*/ 1745184 w 2733454"/>
                <a:gd name="connsiteY127" fmla="*/ 858127 h 1791657"/>
                <a:gd name="connsiteX128" fmla="*/ 1727682 w 2733454"/>
                <a:gd name="connsiteY128" fmla="*/ 1070684 h 1791657"/>
                <a:gd name="connsiteX129" fmla="*/ 1625420 w 2733454"/>
                <a:gd name="connsiteY129" fmla="*/ 1206905 h 1791657"/>
                <a:gd name="connsiteX130" fmla="*/ 1503070 w 2733454"/>
                <a:gd name="connsiteY130" fmla="*/ 1308094 h 1791657"/>
                <a:gd name="connsiteX131" fmla="*/ 1346981 w 2733454"/>
                <a:gd name="connsiteY131" fmla="*/ 1279021 h 1791657"/>
                <a:gd name="connsiteX132" fmla="*/ 1191451 w 2733454"/>
                <a:gd name="connsiteY132" fmla="*/ 1209568 h 1791657"/>
                <a:gd name="connsiteX133" fmla="*/ 1072966 w 2733454"/>
                <a:gd name="connsiteY133" fmla="*/ 1032231 h 1791657"/>
                <a:gd name="connsiteX134" fmla="*/ 975865 w 2733454"/>
                <a:gd name="connsiteY134" fmla="*/ 833841 h 1791657"/>
                <a:gd name="connsiteX135" fmla="*/ 924638 w 2733454"/>
                <a:gd name="connsiteY135" fmla="*/ 847109 h 1791657"/>
                <a:gd name="connsiteX136" fmla="*/ 920229 w 2733454"/>
                <a:gd name="connsiteY136" fmla="*/ 855638 h 1791657"/>
                <a:gd name="connsiteX137" fmla="*/ 858280 w 2733454"/>
                <a:gd name="connsiteY137" fmla="*/ 875300 h 1791657"/>
                <a:gd name="connsiteX138" fmla="*/ 838069 w 2733454"/>
                <a:gd name="connsiteY138" fmla="*/ 869531 h 1791657"/>
                <a:gd name="connsiteX139" fmla="*/ 771989 w 2733454"/>
                <a:gd name="connsiteY139" fmla="*/ 886646 h 1791657"/>
                <a:gd name="connsiteX140" fmla="*/ 765232 w 2733454"/>
                <a:gd name="connsiteY140" fmla="*/ 902959 h 1791657"/>
                <a:gd name="connsiteX141" fmla="*/ 702136 w 2733454"/>
                <a:gd name="connsiteY141" fmla="*/ 966055 h 1791657"/>
                <a:gd name="connsiteX142" fmla="*/ 703072 w 2733454"/>
                <a:gd name="connsiteY142" fmla="*/ 977088 h 1791657"/>
                <a:gd name="connsiteX143" fmla="*/ 723997 w 2733454"/>
                <a:gd name="connsiteY143" fmla="*/ 997170 h 1791657"/>
                <a:gd name="connsiteX144" fmla="*/ 775557 w 2733454"/>
                <a:gd name="connsiteY144" fmla="*/ 980232 h 1791657"/>
                <a:gd name="connsiteX145" fmla="*/ 826602 w 2733454"/>
                <a:gd name="connsiteY145" fmla="*/ 1010275 h 1791657"/>
                <a:gd name="connsiteX146" fmla="*/ 700710 w 2733454"/>
                <a:gd name="connsiteY146" fmla="*/ 1051629 h 1791657"/>
                <a:gd name="connsiteX147" fmla="*/ 670284 w 2733454"/>
                <a:gd name="connsiteY147" fmla="*/ 1031401 h 1791657"/>
                <a:gd name="connsiteX148" fmla="*/ 656290 w 2733454"/>
                <a:gd name="connsiteY148" fmla="*/ 1011901 h 1791657"/>
                <a:gd name="connsiteX149" fmla="*/ 651056 w 2733454"/>
                <a:gd name="connsiteY149" fmla="*/ 1017135 h 1791657"/>
                <a:gd name="connsiteX150" fmla="*/ 567910 w 2733454"/>
                <a:gd name="connsiteY150" fmla="*/ 1017136 h 1791657"/>
                <a:gd name="connsiteX151" fmla="*/ 564164 w 2733454"/>
                <a:gd name="connsiteY151" fmla="*/ 1008091 h 1791657"/>
                <a:gd name="connsiteX152" fmla="*/ 556351 w 2733454"/>
                <a:gd name="connsiteY152" fmla="*/ 999234 h 1791657"/>
                <a:gd name="connsiteX153" fmla="*/ 529446 w 2733454"/>
                <a:gd name="connsiteY153" fmla="*/ 952633 h 1791657"/>
                <a:gd name="connsiteX154" fmla="*/ 529446 w 2733454"/>
                <a:gd name="connsiteY154" fmla="*/ 1104539 h 1791657"/>
                <a:gd name="connsiteX155" fmla="*/ 518588 w 2733454"/>
                <a:gd name="connsiteY155" fmla="*/ 1158321 h 1791657"/>
                <a:gd name="connsiteX156" fmla="*/ 517097 w 2733454"/>
                <a:gd name="connsiteY156" fmla="*/ 1160532 h 1791657"/>
                <a:gd name="connsiteX157" fmla="*/ 616165 w 2733454"/>
                <a:gd name="connsiteY157" fmla="*/ 1332124 h 1791657"/>
                <a:gd name="connsiteX158" fmla="*/ 619051 w 2733454"/>
                <a:gd name="connsiteY158" fmla="*/ 1354046 h 1791657"/>
                <a:gd name="connsiteX159" fmla="*/ 628425 w 2733454"/>
                <a:gd name="connsiteY159" fmla="*/ 1376676 h 1791657"/>
                <a:gd name="connsiteX160" fmla="*/ 628425 w 2733454"/>
                <a:gd name="connsiteY160" fmla="*/ 1671929 h 1791657"/>
                <a:gd name="connsiteX161" fmla="*/ 569632 w 2733454"/>
                <a:gd name="connsiteY161" fmla="*/ 1730721 h 1791657"/>
                <a:gd name="connsiteX162" fmla="*/ 510839 w 2733454"/>
                <a:gd name="connsiteY162" fmla="*/ 1671929 h 1791657"/>
                <a:gd name="connsiteX163" fmla="*/ 510839 w 2733454"/>
                <a:gd name="connsiteY163" fmla="*/ 1384865 h 1791657"/>
                <a:gd name="connsiteX164" fmla="*/ 424852 w 2733454"/>
                <a:gd name="connsiteY164" fmla="*/ 1235931 h 1791657"/>
                <a:gd name="connsiteX165" fmla="*/ 391276 w 2733454"/>
                <a:gd name="connsiteY165" fmla="*/ 1242710 h 1791657"/>
                <a:gd name="connsiteX166" fmla="*/ 391276 w 2733454"/>
                <a:gd name="connsiteY166" fmla="*/ 1242711 h 1791657"/>
                <a:gd name="connsiteX167" fmla="*/ 380159 w 2733454"/>
                <a:gd name="connsiteY167" fmla="*/ 1240466 h 1791657"/>
                <a:gd name="connsiteX168" fmla="*/ 331975 w 2733454"/>
                <a:gd name="connsiteY168" fmla="*/ 1420291 h 1791657"/>
                <a:gd name="connsiteX169" fmla="*/ 318515 w 2733454"/>
                <a:gd name="connsiteY169" fmla="*/ 1437833 h 1791657"/>
                <a:gd name="connsiteX170" fmla="*/ 309141 w 2733454"/>
                <a:gd name="connsiteY170" fmla="*/ 1460463 h 1791657"/>
                <a:gd name="connsiteX171" fmla="*/ 100365 w 2733454"/>
                <a:gd name="connsiteY171" fmla="*/ 1669239 h 1791657"/>
                <a:gd name="connsiteX172" fmla="*/ 17219 w 2733454"/>
                <a:gd name="connsiteY172" fmla="*/ 1669238 h 1791657"/>
                <a:gd name="connsiteX173" fmla="*/ 17219 w 2733454"/>
                <a:gd name="connsiteY173" fmla="*/ 1586093 h 1791657"/>
                <a:gd name="connsiteX174" fmla="*/ 220206 w 2733454"/>
                <a:gd name="connsiteY174" fmla="*/ 1383108 h 1791657"/>
                <a:gd name="connsiteX175" fmla="*/ 275751 w 2733454"/>
                <a:gd name="connsiteY175" fmla="*/ 1175806 h 1791657"/>
                <a:gd name="connsiteX176" fmla="*/ 263964 w 2733454"/>
                <a:gd name="connsiteY176" fmla="*/ 1158322 h 1791657"/>
                <a:gd name="connsiteX177" fmla="*/ 253106 w 2733454"/>
                <a:gd name="connsiteY177" fmla="*/ 1104539 h 1791657"/>
                <a:gd name="connsiteX178" fmla="*/ 253104 w 2733454"/>
                <a:gd name="connsiteY178" fmla="*/ 758934 h 1791657"/>
                <a:gd name="connsiteX179" fmla="*/ 337494 w 2733454"/>
                <a:gd name="connsiteY179" fmla="*/ 631620 h 1791657"/>
                <a:gd name="connsiteX180" fmla="*/ 352355 w 2733454"/>
                <a:gd name="connsiteY180" fmla="*/ 628621 h 1791657"/>
                <a:gd name="connsiteX181" fmla="*/ 359698 w 2733454"/>
                <a:gd name="connsiteY181" fmla="*/ 579971 h 1791657"/>
                <a:gd name="connsiteX182" fmla="*/ 339903 w 2733454"/>
                <a:gd name="connsiteY182" fmla="*/ 577666 h 1791657"/>
                <a:gd name="connsiteX183" fmla="*/ 138214 w 2733454"/>
                <a:gd name="connsiteY183" fmla="*/ 291797 h 1791657"/>
                <a:gd name="connsiteX184" fmla="*/ 390810 w 2733454"/>
                <a:gd name="connsiteY184" fmla="*/ 0 h 179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2733454" h="1791657">
                  <a:moveTo>
                    <a:pt x="573674" y="794068"/>
                  </a:moveTo>
                  <a:lnTo>
                    <a:pt x="622779" y="879120"/>
                  </a:lnTo>
                  <a:lnTo>
                    <a:pt x="678043" y="823856"/>
                  </a:lnTo>
                  <a:close/>
                  <a:moveTo>
                    <a:pt x="2249395" y="489755"/>
                  </a:moveTo>
                  <a:cubicBezTo>
                    <a:pt x="2208251" y="489756"/>
                    <a:pt x="2174898" y="524592"/>
                    <a:pt x="2174898" y="567569"/>
                  </a:cubicBezTo>
                  <a:lnTo>
                    <a:pt x="2183256" y="572487"/>
                  </a:lnTo>
                  <a:cubicBezTo>
                    <a:pt x="2206299" y="571257"/>
                    <a:pt x="2292490" y="571257"/>
                    <a:pt x="2315533" y="572487"/>
                  </a:cubicBezTo>
                  <a:lnTo>
                    <a:pt x="2323892" y="567569"/>
                  </a:lnTo>
                  <a:cubicBezTo>
                    <a:pt x="2323892" y="524593"/>
                    <a:pt x="2290539" y="489755"/>
                    <a:pt x="2249395" y="489755"/>
                  </a:cubicBezTo>
                  <a:close/>
                  <a:moveTo>
                    <a:pt x="1840130" y="405303"/>
                  </a:moveTo>
                  <a:cubicBezTo>
                    <a:pt x="1854884" y="404581"/>
                    <a:pt x="1867518" y="405013"/>
                    <a:pt x="1875626" y="407185"/>
                  </a:cubicBezTo>
                  <a:cubicBezTo>
                    <a:pt x="1908057" y="415875"/>
                    <a:pt x="1927303" y="449210"/>
                    <a:pt x="1918613" y="481641"/>
                  </a:cubicBezTo>
                  <a:cubicBezTo>
                    <a:pt x="1909923" y="514072"/>
                    <a:pt x="1876588" y="533318"/>
                    <a:pt x="1844157" y="524628"/>
                  </a:cubicBezTo>
                  <a:cubicBezTo>
                    <a:pt x="1811726" y="515939"/>
                    <a:pt x="1729508" y="446652"/>
                    <a:pt x="1715133" y="427119"/>
                  </a:cubicBezTo>
                  <a:cubicBezTo>
                    <a:pt x="1732536" y="420021"/>
                    <a:pt x="1795869" y="407469"/>
                    <a:pt x="1840130" y="405303"/>
                  </a:cubicBezTo>
                  <a:close/>
                  <a:moveTo>
                    <a:pt x="2071276" y="334603"/>
                  </a:moveTo>
                  <a:lnTo>
                    <a:pt x="2068899" y="346903"/>
                  </a:lnTo>
                  <a:cubicBezTo>
                    <a:pt x="2068899" y="389877"/>
                    <a:pt x="2102252" y="424716"/>
                    <a:pt x="2143396" y="424716"/>
                  </a:cubicBezTo>
                  <a:cubicBezTo>
                    <a:pt x="2184540" y="424716"/>
                    <a:pt x="2217893" y="389878"/>
                    <a:pt x="2217893" y="346902"/>
                  </a:cubicBezTo>
                  <a:lnTo>
                    <a:pt x="2215516" y="334603"/>
                  </a:lnTo>
                  <a:lnTo>
                    <a:pt x="2209535" y="341984"/>
                  </a:lnTo>
                  <a:cubicBezTo>
                    <a:pt x="2192608" y="356064"/>
                    <a:pt x="2169225" y="364773"/>
                    <a:pt x="2143396" y="364773"/>
                  </a:cubicBezTo>
                  <a:cubicBezTo>
                    <a:pt x="2117567" y="364773"/>
                    <a:pt x="2094183" y="356064"/>
                    <a:pt x="2077258" y="341984"/>
                  </a:cubicBezTo>
                  <a:close/>
                  <a:moveTo>
                    <a:pt x="2441251" y="334603"/>
                  </a:moveTo>
                  <a:lnTo>
                    <a:pt x="2435270" y="341983"/>
                  </a:lnTo>
                  <a:cubicBezTo>
                    <a:pt x="2418343" y="356065"/>
                    <a:pt x="2394959" y="364773"/>
                    <a:pt x="2369131" y="364774"/>
                  </a:cubicBezTo>
                  <a:cubicBezTo>
                    <a:pt x="2343302" y="364774"/>
                    <a:pt x="2319918" y="356065"/>
                    <a:pt x="2302993" y="341983"/>
                  </a:cubicBezTo>
                  <a:lnTo>
                    <a:pt x="2297010" y="334603"/>
                  </a:lnTo>
                  <a:lnTo>
                    <a:pt x="2294633" y="346902"/>
                  </a:lnTo>
                  <a:cubicBezTo>
                    <a:pt x="2294633" y="389878"/>
                    <a:pt x="2327987" y="424716"/>
                    <a:pt x="2369132" y="424715"/>
                  </a:cubicBezTo>
                  <a:cubicBezTo>
                    <a:pt x="2410274" y="424716"/>
                    <a:pt x="2443628" y="389877"/>
                    <a:pt x="2443628" y="346903"/>
                  </a:cubicBezTo>
                  <a:close/>
                  <a:moveTo>
                    <a:pt x="1818618" y="151291"/>
                  </a:moveTo>
                  <a:cubicBezTo>
                    <a:pt x="1842128" y="148374"/>
                    <a:pt x="1866190" y="159430"/>
                    <a:pt x="1878781" y="181238"/>
                  </a:cubicBezTo>
                  <a:cubicBezTo>
                    <a:pt x="1895568" y="210315"/>
                    <a:pt x="1885606" y="247495"/>
                    <a:pt x="1856529" y="264283"/>
                  </a:cubicBezTo>
                  <a:cubicBezTo>
                    <a:pt x="1827453" y="281070"/>
                    <a:pt x="1720322" y="290214"/>
                    <a:pt x="1696345" y="286567"/>
                  </a:cubicBezTo>
                  <a:cubicBezTo>
                    <a:pt x="1706062" y="263467"/>
                    <a:pt x="1766659" y="175773"/>
                    <a:pt x="1795737" y="158986"/>
                  </a:cubicBezTo>
                  <a:cubicBezTo>
                    <a:pt x="1803005" y="154790"/>
                    <a:pt x="1810781" y="152264"/>
                    <a:pt x="1818618" y="151291"/>
                  </a:cubicBezTo>
                  <a:close/>
                  <a:moveTo>
                    <a:pt x="2268712" y="114778"/>
                  </a:moveTo>
                  <a:cubicBezTo>
                    <a:pt x="2400658" y="114778"/>
                    <a:pt x="2507619" y="238341"/>
                    <a:pt x="2507618" y="390762"/>
                  </a:cubicBezTo>
                  <a:cubicBezTo>
                    <a:pt x="2507619" y="524130"/>
                    <a:pt x="2425726" y="635404"/>
                    <a:pt x="2316861" y="661138"/>
                  </a:cubicBezTo>
                  <a:lnTo>
                    <a:pt x="2304715" y="662552"/>
                  </a:lnTo>
                  <a:lnTo>
                    <a:pt x="2305444" y="667387"/>
                  </a:lnTo>
                  <a:lnTo>
                    <a:pt x="2299796" y="667948"/>
                  </a:lnTo>
                  <a:lnTo>
                    <a:pt x="2298333" y="720807"/>
                  </a:lnTo>
                  <a:lnTo>
                    <a:pt x="2314267" y="739129"/>
                  </a:lnTo>
                  <a:lnTo>
                    <a:pt x="2316332" y="739595"/>
                  </a:lnTo>
                  <a:lnTo>
                    <a:pt x="2481888" y="856355"/>
                  </a:lnTo>
                  <a:lnTo>
                    <a:pt x="2639626" y="724904"/>
                  </a:lnTo>
                  <a:cubicBezTo>
                    <a:pt x="2651761" y="714791"/>
                    <a:pt x="2666847" y="710554"/>
                    <a:pt x="2681427" y="711880"/>
                  </a:cubicBezTo>
                  <a:cubicBezTo>
                    <a:pt x="2696006" y="713205"/>
                    <a:pt x="2710080" y="720093"/>
                    <a:pt x="2720193" y="732227"/>
                  </a:cubicBezTo>
                  <a:cubicBezTo>
                    <a:pt x="2740420" y="756497"/>
                    <a:pt x="2737140" y="792569"/>
                    <a:pt x="2712870" y="812794"/>
                  </a:cubicBezTo>
                  <a:lnTo>
                    <a:pt x="2525033" y="969329"/>
                  </a:lnTo>
                  <a:lnTo>
                    <a:pt x="2506330" y="975156"/>
                  </a:lnTo>
                  <a:lnTo>
                    <a:pt x="2492923" y="983634"/>
                  </a:lnTo>
                  <a:lnTo>
                    <a:pt x="2484912" y="981829"/>
                  </a:lnTo>
                  <a:lnTo>
                    <a:pt x="2483233" y="982352"/>
                  </a:lnTo>
                  <a:lnTo>
                    <a:pt x="2480223" y="980774"/>
                  </a:lnTo>
                  <a:lnTo>
                    <a:pt x="2450210" y="974013"/>
                  </a:lnTo>
                  <a:lnTo>
                    <a:pt x="2333407" y="891637"/>
                  </a:lnTo>
                  <a:lnTo>
                    <a:pt x="2255373" y="1182861"/>
                  </a:lnTo>
                  <a:cubicBezTo>
                    <a:pt x="2250569" y="1200791"/>
                    <a:pt x="2242359" y="1216898"/>
                    <a:pt x="2231625" y="1230673"/>
                  </a:cubicBezTo>
                  <a:lnTo>
                    <a:pt x="2230068" y="1232026"/>
                  </a:lnTo>
                  <a:lnTo>
                    <a:pt x="2262484" y="1473200"/>
                  </a:lnTo>
                  <a:cubicBezTo>
                    <a:pt x="2262330" y="1475545"/>
                    <a:pt x="2262175" y="1477889"/>
                    <a:pt x="2262022" y="1480235"/>
                  </a:cubicBezTo>
                  <a:lnTo>
                    <a:pt x="2263982" y="1489940"/>
                  </a:lnTo>
                  <a:cubicBezTo>
                    <a:pt x="2263981" y="1571444"/>
                    <a:pt x="2263982" y="1652948"/>
                    <a:pt x="2263982" y="1734452"/>
                  </a:cubicBezTo>
                  <a:cubicBezTo>
                    <a:pt x="2263982" y="1766046"/>
                    <a:pt x="2238370" y="1791657"/>
                    <a:pt x="2206777" y="1791657"/>
                  </a:cubicBezTo>
                  <a:cubicBezTo>
                    <a:pt x="2175184" y="1791657"/>
                    <a:pt x="2149572" y="1766045"/>
                    <a:pt x="2149572" y="1734452"/>
                  </a:cubicBezTo>
                  <a:lnTo>
                    <a:pt x="2149572" y="1496683"/>
                  </a:lnTo>
                  <a:lnTo>
                    <a:pt x="2146829" y="1488745"/>
                  </a:lnTo>
                  <a:lnTo>
                    <a:pt x="2118729" y="1279677"/>
                  </a:lnTo>
                  <a:lnTo>
                    <a:pt x="2090723" y="1277922"/>
                  </a:lnTo>
                  <a:lnTo>
                    <a:pt x="2090723" y="1277923"/>
                  </a:lnTo>
                  <a:cubicBezTo>
                    <a:pt x="2072794" y="1273119"/>
                    <a:pt x="2056688" y="1264910"/>
                    <a:pt x="2042913" y="1254174"/>
                  </a:cubicBezTo>
                  <a:lnTo>
                    <a:pt x="2034667" y="1244693"/>
                  </a:lnTo>
                  <a:lnTo>
                    <a:pt x="1913164" y="1329227"/>
                  </a:lnTo>
                  <a:lnTo>
                    <a:pt x="1840363" y="1600922"/>
                  </a:lnTo>
                  <a:cubicBezTo>
                    <a:pt x="1832024" y="1632048"/>
                    <a:pt x="1800029" y="1650521"/>
                    <a:pt x="1768902" y="1642180"/>
                  </a:cubicBezTo>
                  <a:cubicBezTo>
                    <a:pt x="1737776" y="1633840"/>
                    <a:pt x="1719304" y="1601846"/>
                    <a:pt x="1727644" y="1570719"/>
                  </a:cubicBezTo>
                  <a:lnTo>
                    <a:pt x="1804060" y="1285534"/>
                  </a:lnTo>
                  <a:cubicBezTo>
                    <a:pt x="1806144" y="1277753"/>
                    <a:pt x="1809708" y="1270762"/>
                    <a:pt x="1814366" y="1264784"/>
                  </a:cubicBezTo>
                  <a:lnTo>
                    <a:pt x="1823195" y="1257106"/>
                  </a:lnTo>
                  <a:lnTo>
                    <a:pt x="1836561" y="1243148"/>
                  </a:lnTo>
                  <a:lnTo>
                    <a:pt x="1994406" y="1133330"/>
                  </a:lnTo>
                  <a:lnTo>
                    <a:pt x="1995663" y="1113274"/>
                  </a:lnTo>
                  <a:lnTo>
                    <a:pt x="2076347" y="812155"/>
                  </a:lnTo>
                  <a:lnTo>
                    <a:pt x="1966305" y="817744"/>
                  </a:lnTo>
                  <a:lnTo>
                    <a:pt x="1923291" y="1018517"/>
                  </a:lnTo>
                  <a:cubicBezTo>
                    <a:pt x="1916672" y="1049410"/>
                    <a:pt x="1886264" y="1069088"/>
                    <a:pt x="1855371" y="1062470"/>
                  </a:cubicBezTo>
                  <a:cubicBezTo>
                    <a:pt x="1824479" y="1055851"/>
                    <a:pt x="1804802" y="1025443"/>
                    <a:pt x="1811421" y="994550"/>
                  </a:cubicBezTo>
                  <a:lnTo>
                    <a:pt x="1862645" y="755464"/>
                  </a:lnTo>
                  <a:lnTo>
                    <a:pt x="1867134" y="747393"/>
                  </a:lnTo>
                  <a:lnTo>
                    <a:pt x="1867763" y="743175"/>
                  </a:lnTo>
                  <a:cubicBezTo>
                    <a:pt x="1875395" y="722230"/>
                    <a:pt x="1894969" y="706811"/>
                    <a:pt x="1918632" y="705608"/>
                  </a:cubicBezTo>
                  <a:lnTo>
                    <a:pt x="2162830" y="693206"/>
                  </a:lnTo>
                  <a:lnTo>
                    <a:pt x="2172039" y="696484"/>
                  </a:lnTo>
                  <a:lnTo>
                    <a:pt x="2181814" y="693636"/>
                  </a:lnTo>
                  <a:lnTo>
                    <a:pt x="2199555" y="651608"/>
                  </a:lnTo>
                  <a:lnTo>
                    <a:pt x="2144833" y="626790"/>
                  </a:lnTo>
                  <a:cubicBezTo>
                    <a:pt x="2075872" y="578386"/>
                    <a:pt x="2029808" y="490788"/>
                    <a:pt x="2029808" y="390761"/>
                  </a:cubicBezTo>
                  <a:cubicBezTo>
                    <a:pt x="2029807" y="238340"/>
                    <a:pt x="2136769" y="114778"/>
                    <a:pt x="2268712" y="114778"/>
                  </a:cubicBezTo>
                  <a:close/>
                  <a:moveTo>
                    <a:pt x="1583133" y="29941"/>
                  </a:moveTo>
                  <a:cubicBezTo>
                    <a:pt x="1590954" y="28853"/>
                    <a:pt x="1599118" y="29279"/>
                    <a:pt x="1607226" y="31452"/>
                  </a:cubicBezTo>
                  <a:cubicBezTo>
                    <a:pt x="1639657" y="40140"/>
                    <a:pt x="1658903" y="73476"/>
                    <a:pt x="1650213" y="105907"/>
                  </a:cubicBezTo>
                  <a:cubicBezTo>
                    <a:pt x="1641523" y="138338"/>
                    <a:pt x="1572236" y="220556"/>
                    <a:pt x="1552704" y="234932"/>
                  </a:cubicBezTo>
                  <a:cubicBezTo>
                    <a:pt x="1543241" y="211727"/>
                    <a:pt x="1524080" y="106870"/>
                    <a:pt x="1532770" y="74438"/>
                  </a:cubicBezTo>
                  <a:cubicBezTo>
                    <a:pt x="1539288" y="50115"/>
                    <a:pt x="1559668" y="33209"/>
                    <a:pt x="1583133" y="29941"/>
                  </a:cubicBezTo>
                  <a:close/>
                  <a:moveTo>
                    <a:pt x="390810" y="0"/>
                  </a:moveTo>
                  <a:cubicBezTo>
                    <a:pt x="530315" y="0"/>
                    <a:pt x="643406" y="130642"/>
                    <a:pt x="643406" y="291797"/>
                  </a:cubicBezTo>
                  <a:cubicBezTo>
                    <a:pt x="643407" y="432808"/>
                    <a:pt x="556821" y="550457"/>
                    <a:pt x="441717" y="577666"/>
                  </a:cubicBezTo>
                  <a:lnTo>
                    <a:pt x="435827" y="578352"/>
                  </a:lnTo>
                  <a:lnTo>
                    <a:pt x="443829" y="631373"/>
                  </a:lnTo>
                  <a:lnTo>
                    <a:pt x="445058" y="631621"/>
                  </a:lnTo>
                  <a:lnTo>
                    <a:pt x="463851" y="643023"/>
                  </a:lnTo>
                  <a:lnTo>
                    <a:pt x="476363" y="644010"/>
                  </a:lnTo>
                  <a:lnTo>
                    <a:pt x="890553" y="762229"/>
                  </a:lnTo>
                  <a:cubicBezTo>
                    <a:pt x="906164" y="766685"/>
                    <a:pt x="918492" y="777047"/>
                    <a:pt x="925803" y="790198"/>
                  </a:cubicBezTo>
                  <a:lnTo>
                    <a:pt x="926853" y="799309"/>
                  </a:lnTo>
                  <a:lnTo>
                    <a:pt x="973014" y="787353"/>
                  </a:lnTo>
                  <a:lnTo>
                    <a:pt x="963895" y="611109"/>
                  </a:lnTo>
                  <a:lnTo>
                    <a:pt x="981397" y="398550"/>
                  </a:lnTo>
                  <a:lnTo>
                    <a:pt x="1083659" y="262330"/>
                  </a:lnTo>
                  <a:lnTo>
                    <a:pt x="1206011" y="161140"/>
                  </a:lnTo>
                  <a:lnTo>
                    <a:pt x="1362098" y="190215"/>
                  </a:lnTo>
                  <a:lnTo>
                    <a:pt x="1517629" y="259666"/>
                  </a:lnTo>
                  <a:lnTo>
                    <a:pt x="1636113" y="437004"/>
                  </a:lnTo>
                  <a:lnTo>
                    <a:pt x="1733713" y="636412"/>
                  </a:lnTo>
                  <a:lnTo>
                    <a:pt x="1745184" y="858127"/>
                  </a:lnTo>
                  <a:lnTo>
                    <a:pt x="1727682" y="1070684"/>
                  </a:lnTo>
                  <a:lnTo>
                    <a:pt x="1625420" y="1206905"/>
                  </a:lnTo>
                  <a:lnTo>
                    <a:pt x="1503070" y="1308094"/>
                  </a:lnTo>
                  <a:lnTo>
                    <a:pt x="1346981" y="1279021"/>
                  </a:lnTo>
                  <a:lnTo>
                    <a:pt x="1191451" y="1209568"/>
                  </a:lnTo>
                  <a:lnTo>
                    <a:pt x="1072966" y="1032231"/>
                  </a:lnTo>
                  <a:lnTo>
                    <a:pt x="975865" y="833841"/>
                  </a:lnTo>
                  <a:lnTo>
                    <a:pt x="924638" y="847109"/>
                  </a:lnTo>
                  <a:lnTo>
                    <a:pt x="920229" y="855638"/>
                  </a:lnTo>
                  <a:cubicBezTo>
                    <a:pt x="905854" y="873480"/>
                    <a:pt x="881697" y="881983"/>
                    <a:pt x="858280" y="875300"/>
                  </a:cubicBezTo>
                  <a:lnTo>
                    <a:pt x="838069" y="869531"/>
                  </a:lnTo>
                  <a:lnTo>
                    <a:pt x="771989" y="886646"/>
                  </a:lnTo>
                  <a:lnTo>
                    <a:pt x="765232" y="902959"/>
                  </a:lnTo>
                  <a:lnTo>
                    <a:pt x="702136" y="966055"/>
                  </a:lnTo>
                  <a:lnTo>
                    <a:pt x="703072" y="977088"/>
                  </a:lnTo>
                  <a:cubicBezTo>
                    <a:pt x="707245" y="985832"/>
                    <a:pt x="714497" y="993106"/>
                    <a:pt x="723997" y="997170"/>
                  </a:cubicBezTo>
                  <a:cubicBezTo>
                    <a:pt x="742997" y="1005294"/>
                    <a:pt x="765076" y="998041"/>
                    <a:pt x="775557" y="980232"/>
                  </a:cubicBezTo>
                  <a:lnTo>
                    <a:pt x="826602" y="1010275"/>
                  </a:lnTo>
                  <a:cubicBezTo>
                    <a:pt x="801009" y="1053759"/>
                    <a:pt x="747102" y="1071466"/>
                    <a:pt x="700710" y="1051629"/>
                  </a:cubicBezTo>
                  <a:cubicBezTo>
                    <a:pt x="689111" y="1046670"/>
                    <a:pt x="678886" y="1039750"/>
                    <a:pt x="670284" y="1031401"/>
                  </a:cubicBezTo>
                  <a:lnTo>
                    <a:pt x="656290" y="1011901"/>
                  </a:lnTo>
                  <a:lnTo>
                    <a:pt x="651056" y="1017135"/>
                  </a:lnTo>
                  <a:cubicBezTo>
                    <a:pt x="628097" y="1040094"/>
                    <a:pt x="590870" y="1040094"/>
                    <a:pt x="567910" y="1017136"/>
                  </a:cubicBezTo>
                  <a:lnTo>
                    <a:pt x="564164" y="1008091"/>
                  </a:lnTo>
                  <a:lnTo>
                    <a:pt x="556351" y="999234"/>
                  </a:lnTo>
                  <a:lnTo>
                    <a:pt x="529446" y="952633"/>
                  </a:lnTo>
                  <a:lnTo>
                    <a:pt x="529446" y="1104539"/>
                  </a:lnTo>
                  <a:cubicBezTo>
                    <a:pt x="529446" y="1123616"/>
                    <a:pt x="525581" y="1141790"/>
                    <a:pt x="518588" y="1158321"/>
                  </a:cubicBezTo>
                  <a:lnTo>
                    <a:pt x="517097" y="1160532"/>
                  </a:lnTo>
                  <a:lnTo>
                    <a:pt x="616165" y="1332124"/>
                  </a:lnTo>
                  <a:lnTo>
                    <a:pt x="619051" y="1354046"/>
                  </a:lnTo>
                  <a:lnTo>
                    <a:pt x="628425" y="1376676"/>
                  </a:lnTo>
                  <a:lnTo>
                    <a:pt x="628425" y="1671929"/>
                  </a:lnTo>
                  <a:cubicBezTo>
                    <a:pt x="628425" y="1704399"/>
                    <a:pt x="602102" y="1730722"/>
                    <a:pt x="569632" y="1730721"/>
                  </a:cubicBezTo>
                  <a:cubicBezTo>
                    <a:pt x="537162" y="1730721"/>
                    <a:pt x="510839" y="1704398"/>
                    <a:pt x="510839" y="1671929"/>
                  </a:cubicBezTo>
                  <a:lnTo>
                    <a:pt x="510839" y="1384865"/>
                  </a:lnTo>
                  <a:lnTo>
                    <a:pt x="424852" y="1235931"/>
                  </a:lnTo>
                  <a:lnTo>
                    <a:pt x="391276" y="1242710"/>
                  </a:lnTo>
                  <a:lnTo>
                    <a:pt x="391276" y="1242711"/>
                  </a:lnTo>
                  <a:lnTo>
                    <a:pt x="380159" y="1240466"/>
                  </a:lnTo>
                  <a:lnTo>
                    <a:pt x="331975" y="1420291"/>
                  </a:lnTo>
                  <a:lnTo>
                    <a:pt x="318515" y="1437833"/>
                  </a:lnTo>
                  <a:lnTo>
                    <a:pt x="309141" y="1460463"/>
                  </a:lnTo>
                  <a:lnTo>
                    <a:pt x="100365" y="1669239"/>
                  </a:lnTo>
                  <a:cubicBezTo>
                    <a:pt x="77405" y="1692199"/>
                    <a:pt x="40179" y="1692199"/>
                    <a:pt x="17219" y="1669238"/>
                  </a:cubicBezTo>
                  <a:cubicBezTo>
                    <a:pt x="-5740" y="1646279"/>
                    <a:pt x="-5740" y="1609052"/>
                    <a:pt x="17219" y="1586093"/>
                  </a:cubicBezTo>
                  <a:lnTo>
                    <a:pt x="220206" y="1383108"/>
                  </a:lnTo>
                  <a:lnTo>
                    <a:pt x="275751" y="1175806"/>
                  </a:lnTo>
                  <a:lnTo>
                    <a:pt x="263964" y="1158322"/>
                  </a:lnTo>
                  <a:cubicBezTo>
                    <a:pt x="256971" y="1141791"/>
                    <a:pt x="253105" y="1123617"/>
                    <a:pt x="253106" y="1104539"/>
                  </a:cubicBezTo>
                  <a:cubicBezTo>
                    <a:pt x="253105" y="989338"/>
                    <a:pt x="253105" y="874135"/>
                    <a:pt x="253104" y="758934"/>
                  </a:cubicBezTo>
                  <a:cubicBezTo>
                    <a:pt x="253104" y="701701"/>
                    <a:pt x="287901" y="652596"/>
                    <a:pt x="337494" y="631620"/>
                  </a:cubicBezTo>
                  <a:lnTo>
                    <a:pt x="352355" y="628621"/>
                  </a:lnTo>
                  <a:lnTo>
                    <a:pt x="359698" y="579971"/>
                  </a:lnTo>
                  <a:lnTo>
                    <a:pt x="339903" y="577666"/>
                  </a:lnTo>
                  <a:cubicBezTo>
                    <a:pt x="224799" y="550457"/>
                    <a:pt x="138215" y="432807"/>
                    <a:pt x="138214" y="291797"/>
                  </a:cubicBezTo>
                  <a:cubicBezTo>
                    <a:pt x="138214" y="130642"/>
                    <a:pt x="251305" y="0"/>
                    <a:pt x="39081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7B512A11-B491-42D4-B503-EEC898406023}"/>
              </a:ext>
            </a:extLst>
          </p:cNvPr>
          <p:cNvGrpSpPr/>
          <p:nvPr/>
        </p:nvGrpSpPr>
        <p:grpSpPr>
          <a:xfrm>
            <a:off x="6044408" y="886363"/>
            <a:ext cx="1666464" cy="1590339"/>
            <a:chOff x="8552311" y="3105787"/>
            <a:chExt cx="2381213" cy="2272438"/>
          </a:xfrm>
        </p:grpSpPr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D940085A-4B8D-4BB0-947A-CFA350908315}"/>
                </a:ext>
              </a:extLst>
            </p:cNvPr>
            <p:cNvSpPr/>
            <p:nvPr/>
          </p:nvSpPr>
          <p:spPr bwMode="auto">
            <a:xfrm>
              <a:off x="8552311" y="3105787"/>
              <a:ext cx="2272438" cy="227243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FFCF3D88-B687-41F1-8E44-6E2920AFB6ED}"/>
                </a:ext>
              </a:extLst>
            </p:cNvPr>
            <p:cNvSpPr/>
            <p:nvPr/>
          </p:nvSpPr>
          <p:spPr bwMode="auto">
            <a:xfrm>
              <a:off x="8573008" y="3203025"/>
              <a:ext cx="2360516" cy="1961587"/>
            </a:xfrm>
            <a:custGeom>
              <a:avLst/>
              <a:gdLst>
                <a:gd name="connsiteX0" fmla="*/ 1218663 w 2360516"/>
                <a:gd name="connsiteY0" fmla="*/ 1078577 h 1961587"/>
                <a:gd name="connsiteX1" fmla="*/ 1267238 w 2360516"/>
                <a:gd name="connsiteY1" fmla="*/ 1089627 h 1961587"/>
                <a:gd name="connsiteX2" fmla="*/ 1048696 w 2360516"/>
                <a:gd name="connsiteY2" fmla="*/ 1394008 h 1961587"/>
                <a:gd name="connsiteX3" fmla="*/ 678197 w 2360516"/>
                <a:gd name="connsiteY3" fmla="*/ 1450033 h 1961587"/>
                <a:gd name="connsiteX4" fmla="*/ 690470 w 2360516"/>
                <a:gd name="connsiteY4" fmla="*/ 1401753 h 1961587"/>
                <a:gd name="connsiteX5" fmla="*/ 1022697 w 2360516"/>
                <a:gd name="connsiteY5" fmla="*/ 1351516 h 1961587"/>
                <a:gd name="connsiteX6" fmla="*/ 1218663 w 2360516"/>
                <a:gd name="connsiteY6" fmla="*/ 1078577 h 1961587"/>
                <a:gd name="connsiteX7" fmla="*/ 1178182 w 2360516"/>
                <a:gd name="connsiteY7" fmla="*/ 945227 h 1961587"/>
                <a:gd name="connsiteX8" fmla="*/ 1226757 w 2360516"/>
                <a:gd name="connsiteY8" fmla="*/ 956277 h 1961587"/>
                <a:gd name="connsiteX9" fmla="*/ 1008215 w 2360516"/>
                <a:gd name="connsiteY9" fmla="*/ 1260658 h 1961587"/>
                <a:gd name="connsiteX10" fmla="*/ 637716 w 2360516"/>
                <a:gd name="connsiteY10" fmla="*/ 1316683 h 1961587"/>
                <a:gd name="connsiteX11" fmla="*/ 649989 w 2360516"/>
                <a:gd name="connsiteY11" fmla="*/ 1268403 h 1961587"/>
                <a:gd name="connsiteX12" fmla="*/ 982216 w 2360516"/>
                <a:gd name="connsiteY12" fmla="*/ 1218166 h 1961587"/>
                <a:gd name="connsiteX13" fmla="*/ 1178182 w 2360516"/>
                <a:gd name="connsiteY13" fmla="*/ 945227 h 1961587"/>
                <a:gd name="connsiteX14" fmla="*/ 1876458 w 2360516"/>
                <a:gd name="connsiteY14" fmla="*/ 659686 h 1961587"/>
                <a:gd name="connsiteX15" fmla="*/ 1801961 w 2360516"/>
                <a:gd name="connsiteY15" fmla="*/ 737499 h 1961587"/>
                <a:gd name="connsiteX16" fmla="*/ 1810319 w 2360516"/>
                <a:gd name="connsiteY16" fmla="*/ 742417 h 1961587"/>
                <a:gd name="connsiteX17" fmla="*/ 1942596 w 2360516"/>
                <a:gd name="connsiteY17" fmla="*/ 742417 h 1961587"/>
                <a:gd name="connsiteX18" fmla="*/ 1950955 w 2360516"/>
                <a:gd name="connsiteY18" fmla="*/ 737499 h 1961587"/>
                <a:gd name="connsiteX19" fmla="*/ 1876458 w 2360516"/>
                <a:gd name="connsiteY19" fmla="*/ 659686 h 1961587"/>
                <a:gd name="connsiteX20" fmla="*/ 653362 w 2360516"/>
                <a:gd name="connsiteY20" fmla="*/ 543199 h 1961587"/>
                <a:gd name="connsiteX21" fmla="*/ 644734 w 2360516"/>
                <a:gd name="connsiteY21" fmla="*/ 575308 h 1961587"/>
                <a:gd name="connsiteX22" fmla="*/ 487103 w 2360516"/>
                <a:gd name="connsiteY22" fmla="*/ 740406 h 1961587"/>
                <a:gd name="connsiteX23" fmla="*/ 456620 w 2360516"/>
                <a:gd name="connsiteY23" fmla="*/ 745730 h 1961587"/>
                <a:gd name="connsiteX24" fmla="*/ 465007 w 2360516"/>
                <a:gd name="connsiteY24" fmla="*/ 801303 h 1961587"/>
                <a:gd name="connsiteX25" fmla="*/ 466236 w 2360516"/>
                <a:gd name="connsiteY25" fmla="*/ 801551 h 1961587"/>
                <a:gd name="connsiteX26" fmla="*/ 527027 w 2360516"/>
                <a:gd name="connsiteY26" fmla="*/ 851611 h 1961587"/>
                <a:gd name="connsiteX27" fmla="*/ 528510 w 2360516"/>
                <a:gd name="connsiteY27" fmla="*/ 854696 h 1961587"/>
                <a:gd name="connsiteX28" fmla="*/ 537881 w 2360516"/>
                <a:gd name="connsiteY28" fmla="*/ 865320 h 1961587"/>
                <a:gd name="connsiteX29" fmla="*/ 643958 w 2360516"/>
                <a:gd name="connsiteY29" fmla="*/ 1049050 h 1961587"/>
                <a:gd name="connsiteX30" fmla="*/ 703264 w 2360516"/>
                <a:gd name="connsiteY30" fmla="*/ 989744 h 1961587"/>
                <a:gd name="connsiteX31" fmla="*/ 744837 w 2360516"/>
                <a:gd name="connsiteY31" fmla="*/ 972524 h 1961587"/>
                <a:gd name="connsiteX32" fmla="*/ 746128 w 2360516"/>
                <a:gd name="connsiteY32" fmla="*/ 972775 h 1961587"/>
                <a:gd name="connsiteX33" fmla="*/ 869953 w 2360516"/>
                <a:gd name="connsiteY33" fmla="*/ 758305 h 1961587"/>
                <a:gd name="connsiteX34" fmla="*/ 737897 w 2360516"/>
                <a:gd name="connsiteY34" fmla="*/ 641230 h 1961587"/>
                <a:gd name="connsiteX35" fmla="*/ 1924073 w 2360516"/>
                <a:gd name="connsiteY35" fmla="*/ 504534 h 1961587"/>
                <a:gd name="connsiteX36" fmla="*/ 1921696 w 2360516"/>
                <a:gd name="connsiteY36" fmla="*/ 516833 h 1961587"/>
                <a:gd name="connsiteX37" fmla="*/ 1996194 w 2360516"/>
                <a:gd name="connsiteY37" fmla="*/ 594646 h 1961587"/>
                <a:gd name="connsiteX38" fmla="*/ 2070691 w 2360516"/>
                <a:gd name="connsiteY38" fmla="*/ 516833 h 1961587"/>
                <a:gd name="connsiteX39" fmla="*/ 2068314 w 2360516"/>
                <a:gd name="connsiteY39" fmla="*/ 504534 h 1961587"/>
                <a:gd name="connsiteX40" fmla="*/ 2062333 w 2360516"/>
                <a:gd name="connsiteY40" fmla="*/ 511914 h 1961587"/>
                <a:gd name="connsiteX41" fmla="*/ 1996194 w 2360516"/>
                <a:gd name="connsiteY41" fmla="*/ 534704 h 1961587"/>
                <a:gd name="connsiteX42" fmla="*/ 1930055 w 2360516"/>
                <a:gd name="connsiteY42" fmla="*/ 511914 h 1961587"/>
                <a:gd name="connsiteX43" fmla="*/ 1698339 w 2360516"/>
                <a:gd name="connsiteY43" fmla="*/ 504534 h 1961587"/>
                <a:gd name="connsiteX44" fmla="*/ 1695962 w 2360516"/>
                <a:gd name="connsiteY44" fmla="*/ 516833 h 1961587"/>
                <a:gd name="connsiteX45" fmla="*/ 1770459 w 2360516"/>
                <a:gd name="connsiteY45" fmla="*/ 594646 h 1961587"/>
                <a:gd name="connsiteX46" fmla="*/ 1844956 w 2360516"/>
                <a:gd name="connsiteY46" fmla="*/ 516833 h 1961587"/>
                <a:gd name="connsiteX47" fmla="*/ 1842579 w 2360516"/>
                <a:gd name="connsiteY47" fmla="*/ 504534 h 1961587"/>
                <a:gd name="connsiteX48" fmla="*/ 1836598 w 2360516"/>
                <a:gd name="connsiteY48" fmla="*/ 511914 h 1961587"/>
                <a:gd name="connsiteX49" fmla="*/ 1770459 w 2360516"/>
                <a:gd name="connsiteY49" fmla="*/ 534704 h 1961587"/>
                <a:gd name="connsiteX50" fmla="*/ 1704321 w 2360516"/>
                <a:gd name="connsiteY50" fmla="*/ 511914 h 1961587"/>
                <a:gd name="connsiteX51" fmla="*/ 1895775 w 2360516"/>
                <a:gd name="connsiteY51" fmla="*/ 284709 h 1961587"/>
                <a:gd name="connsiteX52" fmla="*/ 2134681 w 2360516"/>
                <a:gd name="connsiteY52" fmla="*/ 560693 h 1961587"/>
                <a:gd name="connsiteX53" fmla="*/ 1943924 w 2360516"/>
                <a:gd name="connsiteY53" fmla="*/ 831069 h 1961587"/>
                <a:gd name="connsiteX54" fmla="*/ 1931778 w 2360516"/>
                <a:gd name="connsiteY54" fmla="*/ 832482 h 1961587"/>
                <a:gd name="connsiteX55" fmla="*/ 1932507 w 2360516"/>
                <a:gd name="connsiteY55" fmla="*/ 837317 h 1961587"/>
                <a:gd name="connsiteX56" fmla="*/ 1926859 w 2360516"/>
                <a:gd name="connsiteY56" fmla="*/ 837879 h 1961587"/>
                <a:gd name="connsiteX57" fmla="*/ 1925396 w 2360516"/>
                <a:gd name="connsiteY57" fmla="*/ 890737 h 1961587"/>
                <a:gd name="connsiteX58" fmla="*/ 1941330 w 2360516"/>
                <a:gd name="connsiteY58" fmla="*/ 909060 h 1961587"/>
                <a:gd name="connsiteX59" fmla="*/ 1943395 w 2360516"/>
                <a:gd name="connsiteY59" fmla="*/ 909525 h 1961587"/>
                <a:gd name="connsiteX60" fmla="*/ 2108951 w 2360516"/>
                <a:gd name="connsiteY60" fmla="*/ 1026286 h 1961587"/>
                <a:gd name="connsiteX61" fmla="*/ 2266689 w 2360516"/>
                <a:gd name="connsiteY61" fmla="*/ 894834 h 1961587"/>
                <a:gd name="connsiteX62" fmla="*/ 2308490 w 2360516"/>
                <a:gd name="connsiteY62" fmla="*/ 881810 h 1961587"/>
                <a:gd name="connsiteX63" fmla="*/ 2347256 w 2360516"/>
                <a:gd name="connsiteY63" fmla="*/ 902157 h 1961587"/>
                <a:gd name="connsiteX64" fmla="*/ 2339933 w 2360516"/>
                <a:gd name="connsiteY64" fmla="*/ 982725 h 1961587"/>
                <a:gd name="connsiteX65" fmla="*/ 2152095 w 2360516"/>
                <a:gd name="connsiteY65" fmla="*/ 1139260 h 1961587"/>
                <a:gd name="connsiteX66" fmla="*/ 2133393 w 2360516"/>
                <a:gd name="connsiteY66" fmla="*/ 1145087 h 1961587"/>
                <a:gd name="connsiteX67" fmla="*/ 2119986 w 2360516"/>
                <a:gd name="connsiteY67" fmla="*/ 1153565 h 1961587"/>
                <a:gd name="connsiteX68" fmla="*/ 2111975 w 2360516"/>
                <a:gd name="connsiteY68" fmla="*/ 1151760 h 1961587"/>
                <a:gd name="connsiteX69" fmla="*/ 2110295 w 2360516"/>
                <a:gd name="connsiteY69" fmla="*/ 1152283 h 1961587"/>
                <a:gd name="connsiteX70" fmla="*/ 2107286 w 2360516"/>
                <a:gd name="connsiteY70" fmla="*/ 1150704 h 1961587"/>
                <a:gd name="connsiteX71" fmla="*/ 2077273 w 2360516"/>
                <a:gd name="connsiteY71" fmla="*/ 1143944 h 1961587"/>
                <a:gd name="connsiteX72" fmla="*/ 1960470 w 2360516"/>
                <a:gd name="connsiteY72" fmla="*/ 1061567 h 1961587"/>
                <a:gd name="connsiteX73" fmla="*/ 1882436 w 2360516"/>
                <a:gd name="connsiteY73" fmla="*/ 1352792 h 1961587"/>
                <a:gd name="connsiteX74" fmla="*/ 1858688 w 2360516"/>
                <a:gd name="connsiteY74" fmla="*/ 1400604 h 1961587"/>
                <a:gd name="connsiteX75" fmla="*/ 1857131 w 2360516"/>
                <a:gd name="connsiteY75" fmla="*/ 1401957 h 1961587"/>
                <a:gd name="connsiteX76" fmla="*/ 1889547 w 2360516"/>
                <a:gd name="connsiteY76" fmla="*/ 1643131 h 1961587"/>
                <a:gd name="connsiteX77" fmla="*/ 1889084 w 2360516"/>
                <a:gd name="connsiteY77" fmla="*/ 1650165 h 1961587"/>
                <a:gd name="connsiteX78" fmla="*/ 1891044 w 2360516"/>
                <a:gd name="connsiteY78" fmla="*/ 1659870 h 1961587"/>
                <a:gd name="connsiteX79" fmla="*/ 1891045 w 2360516"/>
                <a:gd name="connsiteY79" fmla="*/ 1904383 h 1961587"/>
                <a:gd name="connsiteX80" fmla="*/ 1833840 w 2360516"/>
                <a:gd name="connsiteY80" fmla="*/ 1961587 h 1961587"/>
                <a:gd name="connsiteX81" fmla="*/ 1776636 w 2360516"/>
                <a:gd name="connsiteY81" fmla="*/ 1904383 h 1961587"/>
                <a:gd name="connsiteX82" fmla="*/ 1776636 w 2360516"/>
                <a:gd name="connsiteY82" fmla="*/ 1666613 h 1961587"/>
                <a:gd name="connsiteX83" fmla="*/ 1773892 w 2360516"/>
                <a:gd name="connsiteY83" fmla="*/ 1658676 h 1961587"/>
                <a:gd name="connsiteX84" fmla="*/ 1745792 w 2360516"/>
                <a:gd name="connsiteY84" fmla="*/ 1449607 h 1961587"/>
                <a:gd name="connsiteX85" fmla="*/ 1717786 w 2360516"/>
                <a:gd name="connsiteY85" fmla="*/ 1447853 h 1961587"/>
                <a:gd name="connsiteX86" fmla="*/ 1717786 w 2360516"/>
                <a:gd name="connsiteY86" fmla="*/ 1447854 h 1961587"/>
                <a:gd name="connsiteX87" fmla="*/ 1669976 w 2360516"/>
                <a:gd name="connsiteY87" fmla="*/ 1424105 h 1961587"/>
                <a:gd name="connsiteX88" fmla="*/ 1661730 w 2360516"/>
                <a:gd name="connsiteY88" fmla="*/ 1414624 h 1961587"/>
                <a:gd name="connsiteX89" fmla="*/ 1540227 w 2360516"/>
                <a:gd name="connsiteY89" fmla="*/ 1499158 h 1961587"/>
                <a:gd name="connsiteX90" fmla="*/ 1467426 w 2360516"/>
                <a:gd name="connsiteY90" fmla="*/ 1770852 h 1961587"/>
                <a:gd name="connsiteX91" fmla="*/ 1395965 w 2360516"/>
                <a:gd name="connsiteY91" fmla="*/ 1812110 h 1961587"/>
                <a:gd name="connsiteX92" fmla="*/ 1354707 w 2360516"/>
                <a:gd name="connsiteY92" fmla="*/ 1740650 h 1961587"/>
                <a:gd name="connsiteX93" fmla="*/ 1431123 w 2360516"/>
                <a:gd name="connsiteY93" fmla="*/ 1455465 h 1961587"/>
                <a:gd name="connsiteX94" fmla="*/ 1441429 w 2360516"/>
                <a:gd name="connsiteY94" fmla="*/ 1434714 h 1961587"/>
                <a:gd name="connsiteX95" fmla="*/ 1450258 w 2360516"/>
                <a:gd name="connsiteY95" fmla="*/ 1427036 h 1961587"/>
                <a:gd name="connsiteX96" fmla="*/ 1463624 w 2360516"/>
                <a:gd name="connsiteY96" fmla="*/ 1413078 h 1961587"/>
                <a:gd name="connsiteX97" fmla="*/ 1621469 w 2360516"/>
                <a:gd name="connsiteY97" fmla="*/ 1303261 h 1961587"/>
                <a:gd name="connsiteX98" fmla="*/ 1622726 w 2360516"/>
                <a:gd name="connsiteY98" fmla="*/ 1283204 h 1961587"/>
                <a:gd name="connsiteX99" fmla="*/ 1703409 w 2360516"/>
                <a:gd name="connsiteY99" fmla="*/ 982086 h 1961587"/>
                <a:gd name="connsiteX100" fmla="*/ 1593368 w 2360516"/>
                <a:gd name="connsiteY100" fmla="*/ 987674 h 1961587"/>
                <a:gd name="connsiteX101" fmla="*/ 1550354 w 2360516"/>
                <a:gd name="connsiteY101" fmla="*/ 1188448 h 1961587"/>
                <a:gd name="connsiteX102" fmla="*/ 1482434 w 2360516"/>
                <a:gd name="connsiteY102" fmla="*/ 1232400 h 1961587"/>
                <a:gd name="connsiteX103" fmla="*/ 1438484 w 2360516"/>
                <a:gd name="connsiteY103" fmla="*/ 1164481 h 1961587"/>
                <a:gd name="connsiteX104" fmla="*/ 1489707 w 2360516"/>
                <a:gd name="connsiteY104" fmla="*/ 925395 h 1961587"/>
                <a:gd name="connsiteX105" fmla="*/ 1494196 w 2360516"/>
                <a:gd name="connsiteY105" fmla="*/ 917323 h 1961587"/>
                <a:gd name="connsiteX106" fmla="*/ 1494826 w 2360516"/>
                <a:gd name="connsiteY106" fmla="*/ 913105 h 1961587"/>
                <a:gd name="connsiteX107" fmla="*/ 1545695 w 2360516"/>
                <a:gd name="connsiteY107" fmla="*/ 875539 h 1961587"/>
                <a:gd name="connsiteX108" fmla="*/ 1789893 w 2360516"/>
                <a:gd name="connsiteY108" fmla="*/ 863136 h 1961587"/>
                <a:gd name="connsiteX109" fmla="*/ 1799102 w 2360516"/>
                <a:gd name="connsiteY109" fmla="*/ 866414 h 1961587"/>
                <a:gd name="connsiteX110" fmla="*/ 1808877 w 2360516"/>
                <a:gd name="connsiteY110" fmla="*/ 863566 h 1961587"/>
                <a:gd name="connsiteX111" fmla="*/ 1826618 w 2360516"/>
                <a:gd name="connsiteY111" fmla="*/ 821539 h 1961587"/>
                <a:gd name="connsiteX112" fmla="*/ 1771896 w 2360516"/>
                <a:gd name="connsiteY112" fmla="*/ 796720 h 1961587"/>
                <a:gd name="connsiteX113" fmla="*/ 1656870 w 2360516"/>
                <a:gd name="connsiteY113" fmla="*/ 560692 h 1961587"/>
                <a:gd name="connsiteX114" fmla="*/ 1895775 w 2360516"/>
                <a:gd name="connsiteY114" fmla="*/ 284709 h 1961587"/>
                <a:gd name="connsiteX115" fmla="*/ 875578 w 2360516"/>
                <a:gd name="connsiteY115" fmla="*/ 0 h 1961587"/>
                <a:gd name="connsiteX116" fmla="*/ 1085097 w 2360516"/>
                <a:gd name="connsiteY116" fmla="*/ 39863 h 1961587"/>
                <a:gd name="connsiteX117" fmla="*/ 1295708 w 2360516"/>
                <a:gd name="connsiteY117" fmla="*/ 110092 h 1961587"/>
                <a:gd name="connsiteX118" fmla="*/ 1461834 w 2360516"/>
                <a:gd name="connsiteY118" fmla="*/ 257372 h 1961587"/>
                <a:gd name="connsiteX119" fmla="*/ 1601115 w 2360516"/>
                <a:gd name="connsiteY119" fmla="*/ 418889 h 1961587"/>
                <a:gd name="connsiteX120" fmla="*/ 1626538 w 2360516"/>
                <a:gd name="connsiteY120" fmla="*/ 587314 h 1961587"/>
                <a:gd name="connsiteX121" fmla="*/ 1612898 w 2360516"/>
                <a:gd name="connsiteY121" fmla="*/ 745500 h 1961587"/>
                <a:gd name="connsiteX122" fmla="*/ 1482724 w 2360516"/>
                <a:gd name="connsiteY122" fmla="*/ 836406 h 1961587"/>
                <a:gd name="connsiteX123" fmla="*/ 1324153 w 2360516"/>
                <a:gd name="connsiteY123" fmla="*/ 898602 h 1961587"/>
                <a:gd name="connsiteX124" fmla="*/ 1114634 w 2360516"/>
                <a:gd name="connsiteY124" fmla="*/ 858739 h 1961587"/>
                <a:gd name="connsiteX125" fmla="*/ 905099 w 2360516"/>
                <a:gd name="connsiteY125" fmla="*/ 788868 h 1961587"/>
                <a:gd name="connsiteX126" fmla="*/ 788529 w 2360516"/>
                <a:gd name="connsiteY126" fmla="*/ 990775 h 1961587"/>
                <a:gd name="connsiteX127" fmla="*/ 804625 w 2360516"/>
                <a:gd name="connsiteY127" fmla="*/ 1012147 h 1961587"/>
                <a:gd name="connsiteX128" fmla="*/ 799223 w 2360516"/>
                <a:gd name="connsiteY128" fmla="*/ 1020677 h 1961587"/>
                <a:gd name="connsiteX129" fmla="*/ 803630 w 2360516"/>
                <a:gd name="connsiteY129" fmla="*/ 1031317 h 1961587"/>
                <a:gd name="connsiteX130" fmla="*/ 792510 w 2360516"/>
                <a:gd name="connsiteY130" fmla="*/ 1058163 h 1961587"/>
                <a:gd name="connsiteX131" fmla="*/ 793638 w 2360516"/>
                <a:gd name="connsiteY131" fmla="*/ 1065294 h 1961587"/>
                <a:gd name="connsiteX132" fmla="*/ 844950 w 2360516"/>
                <a:gd name="connsiteY132" fmla="*/ 1082970 h 1961587"/>
                <a:gd name="connsiteX133" fmla="*/ 869027 w 2360516"/>
                <a:gd name="connsiteY133" fmla="*/ 1034332 h 1961587"/>
                <a:gd name="connsiteX134" fmla="*/ 926238 w 2360516"/>
                <a:gd name="connsiteY134" fmla="*/ 1019003 h 1961587"/>
                <a:gd name="connsiteX135" fmla="*/ 867451 w 2360516"/>
                <a:gd name="connsiteY135" fmla="*/ 1137760 h 1961587"/>
                <a:gd name="connsiteX136" fmla="*/ 765711 w 2360516"/>
                <a:gd name="connsiteY136" fmla="*/ 1122539 h 1961587"/>
                <a:gd name="connsiteX137" fmla="*/ 752471 w 2360516"/>
                <a:gd name="connsiteY137" fmla="*/ 1106829 h 1961587"/>
                <a:gd name="connsiteX138" fmla="*/ 672234 w 2360516"/>
                <a:gd name="connsiteY138" fmla="*/ 1187065 h 1961587"/>
                <a:gd name="connsiteX139" fmla="*/ 589088 w 2360516"/>
                <a:gd name="connsiteY139" fmla="*/ 1187065 h 1961587"/>
                <a:gd name="connsiteX140" fmla="*/ 585342 w 2360516"/>
                <a:gd name="connsiteY140" fmla="*/ 1178021 h 1961587"/>
                <a:gd name="connsiteX141" fmla="*/ 577529 w 2360516"/>
                <a:gd name="connsiteY141" fmla="*/ 1169164 h 1961587"/>
                <a:gd name="connsiteX142" fmla="*/ 550624 w 2360516"/>
                <a:gd name="connsiteY142" fmla="*/ 1122563 h 1961587"/>
                <a:gd name="connsiteX143" fmla="*/ 550624 w 2360516"/>
                <a:gd name="connsiteY143" fmla="*/ 1274469 h 1961587"/>
                <a:gd name="connsiteX144" fmla="*/ 539766 w 2360516"/>
                <a:gd name="connsiteY144" fmla="*/ 1328252 h 1961587"/>
                <a:gd name="connsiteX145" fmla="*/ 538275 w 2360516"/>
                <a:gd name="connsiteY145" fmla="*/ 1330463 h 1961587"/>
                <a:gd name="connsiteX146" fmla="*/ 637343 w 2360516"/>
                <a:gd name="connsiteY146" fmla="*/ 1502054 h 1961587"/>
                <a:gd name="connsiteX147" fmla="*/ 644277 w 2360516"/>
                <a:gd name="connsiteY147" fmla="*/ 1522674 h 1961587"/>
                <a:gd name="connsiteX148" fmla="*/ 644983 w 2360516"/>
                <a:gd name="connsiteY148" fmla="*/ 1523721 h 1961587"/>
                <a:gd name="connsiteX149" fmla="*/ 649603 w 2360516"/>
                <a:gd name="connsiteY149" fmla="*/ 1546606 h 1961587"/>
                <a:gd name="connsiteX150" fmla="*/ 649603 w 2360516"/>
                <a:gd name="connsiteY150" fmla="*/ 1841859 h 1961587"/>
                <a:gd name="connsiteX151" fmla="*/ 590810 w 2360516"/>
                <a:gd name="connsiteY151" fmla="*/ 1900652 h 1961587"/>
                <a:gd name="connsiteX152" fmla="*/ 532017 w 2360516"/>
                <a:gd name="connsiteY152" fmla="*/ 1841859 h 1961587"/>
                <a:gd name="connsiteX153" fmla="*/ 532017 w 2360516"/>
                <a:gd name="connsiteY153" fmla="*/ 1554796 h 1961587"/>
                <a:gd name="connsiteX154" fmla="*/ 446030 w 2360516"/>
                <a:gd name="connsiteY154" fmla="*/ 1405861 h 1961587"/>
                <a:gd name="connsiteX155" fmla="*/ 412453 w 2360516"/>
                <a:gd name="connsiteY155" fmla="*/ 1412640 h 1961587"/>
                <a:gd name="connsiteX156" fmla="*/ 412454 w 2360516"/>
                <a:gd name="connsiteY156" fmla="*/ 1412641 h 1961587"/>
                <a:gd name="connsiteX157" fmla="*/ 401337 w 2360516"/>
                <a:gd name="connsiteY157" fmla="*/ 1410397 h 1961587"/>
                <a:gd name="connsiteX158" fmla="*/ 353153 w 2360516"/>
                <a:gd name="connsiteY158" fmla="*/ 1590222 h 1961587"/>
                <a:gd name="connsiteX159" fmla="*/ 339692 w 2360516"/>
                <a:gd name="connsiteY159" fmla="*/ 1607764 h 1961587"/>
                <a:gd name="connsiteX160" fmla="*/ 330319 w 2360516"/>
                <a:gd name="connsiteY160" fmla="*/ 1630394 h 1961587"/>
                <a:gd name="connsiteX161" fmla="*/ 121543 w 2360516"/>
                <a:gd name="connsiteY161" fmla="*/ 1839169 h 1961587"/>
                <a:gd name="connsiteX162" fmla="*/ 38397 w 2360516"/>
                <a:gd name="connsiteY162" fmla="*/ 1839169 h 1961587"/>
                <a:gd name="connsiteX163" fmla="*/ 38397 w 2360516"/>
                <a:gd name="connsiteY163" fmla="*/ 1756023 h 1961587"/>
                <a:gd name="connsiteX164" fmla="*/ 241383 w 2360516"/>
                <a:gd name="connsiteY164" fmla="*/ 1553038 h 1961587"/>
                <a:gd name="connsiteX165" fmla="*/ 296929 w 2360516"/>
                <a:gd name="connsiteY165" fmla="*/ 1345736 h 1961587"/>
                <a:gd name="connsiteX166" fmla="*/ 285141 w 2360516"/>
                <a:gd name="connsiteY166" fmla="*/ 1328253 h 1961587"/>
                <a:gd name="connsiteX167" fmla="*/ 274283 w 2360516"/>
                <a:gd name="connsiteY167" fmla="*/ 1274470 h 1961587"/>
                <a:gd name="connsiteX168" fmla="*/ 274282 w 2360516"/>
                <a:gd name="connsiteY168" fmla="*/ 1043653 h 1961587"/>
                <a:gd name="connsiteX169" fmla="*/ 100366 w 2360516"/>
                <a:gd name="connsiteY169" fmla="*/ 1217570 h 1961587"/>
                <a:gd name="connsiteX170" fmla="*/ 17220 w 2360516"/>
                <a:gd name="connsiteY170" fmla="*/ 1217570 h 1961587"/>
                <a:gd name="connsiteX171" fmla="*/ 17220 w 2360516"/>
                <a:gd name="connsiteY171" fmla="*/ 1134424 h 1961587"/>
                <a:gd name="connsiteX172" fmla="*/ 295887 w 2360516"/>
                <a:gd name="connsiteY172" fmla="*/ 855757 h 1961587"/>
                <a:gd name="connsiteX173" fmla="*/ 297880 w 2360516"/>
                <a:gd name="connsiteY173" fmla="*/ 851611 h 1961587"/>
                <a:gd name="connsiteX174" fmla="*/ 358671 w 2360516"/>
                <a:gd name="connsiteY174" fmla="*/ 801551 h 1961587"/>
                <a:gd name="connsiteX175" fmla="*/ 373533 w 2360516"/>
                <a:gd name="connsiteY175" fmla="*/ 798550 h 1961587"/>
                <a:gd name="connsiteX176" fmla="*/ 380876 w 2360516"/>
                <a:gd name="connsiteY176" fmla="*/ 749902 h 1961587"/>
                <a:gd name="connsiteX177" fmla="*/ 361081 w 2360516"/>
                <a:gd name="connsiteY177" fmla="*/ 747597 h 1961587"/>
                <a:gd name="connsiteX178" fmla="*/ 159392 w 2360516"/>
                <a:gd name="connsiteY178" fmla="*/ 461728 h 1961587"/>
                <a:gd name="connsiteX179" fmla="*/ 411988 w 2360516"/>
                <a:gd name="connsiteY179" fmla="*/ 169931 h 1961587"/>
                <a:gd name="connsiteX180" fmla="*/ 553217 w 2360516"/>
                <a:gd name="connsiteY180" fmla="*/ 219765 h 1961587"/>
                <a:gd name="connsiteX181" fmla="*/ 578968 w 2360516"/>
                <a:gd name="connsiteY181" fmla="*/ 244310 h 1961587"/>
                <a:gd name="connsiteX182" fmla="*/ 586833 w 2360516"/>
                <a:gd name="connsiteY182" fmla="*/ 153101 h 1961587"/>
                <a:gd name="connsiteX183" fmla="*/ 717007 w 2360516"/>
                <a:gd name="connsiteY183" fmla="*/ 62196 h 196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2360516" h="1961587">
                  <a:moveTo>
                    <a:pt x="1218663" y="1078577"/>
                  </a:moveTo>
                  <a:lnTo>
                    <a:pt x="1267238" y="1089627"/>
                  </a:lnTo>
                  <a:cubicBezTo>
                    <a:pt x="1238399" y="1216398"/>
                    <a:pt x="1159595" y="1326155"/>
                    <a:pt x="1048696" y="1394008"/>
                  </a:cubicBezTo>
                  <a:cubicBezTo>
                    <a:pt x="937797" y="1461862"/>
                    <a:pt x="804199" y="1482063"/>
                    <a:pt x="678197" y="1450033"/>
                  </a:cubicBezTo>
                  <a:lnTo>
                    <a:pt x="690470" y="1401753"/>
                  </a:lnTo>
                  <a:cubicBezTo>
                    <a:pt x="803457" y="1430475"/>
                    <a:pt x="923254" y="1412360"/>
                    <a:pt x="1022697" y="1351516"/>
                  </a:cubicBezTo>
                  <a:cubicBezTo>
                    <a:pt x="1122140" y="1290672"/>
                    <a:pt x="1192803" y="1192253"/>
                    <a:pt x="1218663" y="1078577"/>
                  </a:cubicBezTo>
                  <a:close/>
                  <a:moveTo>
                    <a:pt x="1178182" y="945227"/>
                  </a:moveTo>
                  <a:lnTo>
                    <a:pt x="1226757" y="956277"/>
                  </a:lnTo>
                  <a:cubicBezTo>
                    <a:pt x="1197918" y="1083048"/>
                    <a:pt x="1119114" y="1192805"/>
                    <a:pt x="1008215" y="1260658"/>
                  </a:cubicBezTo>
                  <a:cubicBezTo>
                    <a:pt x="897316" y="1328512"/>
                    <a:pt x="763718" y="1348713"/>
                    <a:pt x="637716" y="1316683"/>
                  </a:cubicBezTo>
                  <a:lnTo>
                    <a:pt x="649989" y="1268403"/>
                  </a:lnTo>
                  <a:cubicBezTo>
                    <a:pt x="762976" y="1297125"/>
                    <a:pt x="882773" y="1279010"/>
                    <a:pt x="982216" y="1218166"/>
                  </a:cubicBezTo>
                  <a:cubicBezTo>
                    <a:pt x="1081659" y="1157322"/>
                    <a:pt x="1152322" y="1058903"/>
                    <a:pt x="1178182" y="945227"/>
                  </a:cubicBezTo>
                  <a:close/>
                  <a:moveTo>
                    <a:pt x="1876458" y="659686"/>
                  </a:moveTo>
                  <a:cubicBezTo>
                    <a:pt x="1835314" y="659686"/>
                    <a:pt x="1801961" y="694524"/>
                    <a:pt x="1801961" y="737499"/>
                  </a:cubicBezTo>
                  <a:lnTo>
                    <a:pt x="1810319" y="742417"/>
                  </a:lnTo>
                  <a:cubicBezTo>
                    <a:pt x="1833362" y="741187"/>
                    <a:pt x="1919553" y="741187"/>
                    <a:pt x="1942596" y="742417"/>
                  </a:cubicBezTo>
                  <a:lnTo>
                    <a:pt x="1950955" y="737499"/>
                  </a:lnTo>
                  <a:cubicBezTo>
                    <a:pt x="1950955" y="694524"/>
                    <a:pt x="1917602" y="659686"/>
                    <a:pt x="1876458" y="659686"/>
                  </a:cubicBezTo>
                  <a:close/>
                  <a:moveTo>
                    <a:pt x="653362" y="543199"/>
                  </a:moveTo>
                  <a:lnTo>
                    <a:pt x="644734" y="575308"/>
                  </a:lnTo>
                  <a:cubicBezTo>
                    <a:pt x="615975" y="653856"/>
                    <a:pt x="558288" y="714829"/>
                    <a:pt x="487103" y="740406"/>
                  </a:cubicBezTo>
                  <a:lnTo>
                    <a:pt x="456620" y="745730"/>
                  </a:lnTo>
                  <a:lnTo>
                    <a:pt x="465007" y="801303"/>
                  </a:lnTo>
                  <a:lnTo>
                    <a:pt x="466236" y="801551"/>
                  </a:lnTo>
                  <a:cubicBezTo>
                    <a:pt x="491032" y="812039"/>
                    <a:pt x="512129" y="829559"/>
                    <a:pt x="527027" y="851611"/>
                  </a:cubicBezTo>
                  <a:lnTo>
                    <a:pt x="528510" y="854696"/>
                  </a:lnTo>
                  <a:lnTo>
                    <a:pt x="537881" y="865320"/>
                  </a:lnTo>
                  <a:lnTo>
                    <a:pt x="643958" y="1049050"/>
                  </a:lnTo>
                  <a:lnTo>
                    <a:pt x="703264" y="989744"/>
                  </a:lnTo>
                  <a:cubicBezTo>
                    <a:pt x="714744" y="978264"/>
                    <a:pt x="729791" y="972524"/>
                    <a:pt x="744837" y="972524"/>
                  </a:cubicBezTo>
                  <a:lnTo>
                    <a:pt x="746128" y="972775"/>
                  </a:lnTo>
                  <a:lnTo>
                    <a:pt x="869953" y="758305"/>
                  </a:lnTo>
                  <a:lnTo>
                    <a:pt x="737897" y="641230"/>
                  </a:lnTo>
                  <a:close/>
                  <a:moveTo>
                    <a:pt x="1924073" y="504534"/>
                  </a:moveTo>
                  <a:lnTo>
                    <a:pt x="1921696" y="516833"/>
                  </a:lnTo>
                  <a:cubicBezTo>
                    <a:pt x="1921696" y="559808"/>
                    <a:pt x="1955049" y="594646"/>
                    <a:pt x="1996194" y="594646"/>
                  </a:cubicBezTo>
                  <a:cubicBezTo>
                    <a:pt x="2037338" y="594646"/>
                    <a:pt x="2070691" y="559808"/>
                    <a:pt x="2070691" y="516833"/>
                  </a:cubicBezTo>
                  <a:lnTo>
                    <a:pt x="2068314" y="504534"/>
                  </a:lnTo>
                  <a:lnTo>
                    <a:pt x="2062333" y="511914"/>
                  </a:lnTo>
                  <a:cubicBezTo>
                    <a:pt x="2045406" y="525995"/>
                    <a:pt x="2022022" y="534704"/>
                    <a:pt x="1996194" y="534704"/>
                  </a:cubicBezTo>
                  <a:cubicBezTo>
                    <a:pt x="1970364" y="534704"/>
                    <a:pt x="1946981" y="525995"/>
                    <a:pt x="1930055" y="511914"/>
                  </a:cubicBezTo>
                  <a:close/>
                  <a:moveTo>
                    <a:pt x="1698339" y="504534"/>
                  </a:moveTo>
                  <a:lnTo>
                    <a:pt x="1695962" y="516833"/>
                  </a:lnTo>
                  <a:cubicBezTo>
                    <a:pt x="1695962" y="559808"/>
                    <a:pt x="1729315" y="594646"/>
                    <a:pt x="1770459" y="594646"/>
                  </a:cubicBezTo>
                  <a:cubicBezTo>
                    <a:pt x="1811603" y="594646"/>
                    <a:pt x="1844956" y="559808"/>
                    <a:pt x="1844956" y="516833"/>
                  </a:cubicBezTo>
                  <a:lnTo>
                    <a:pt x="1842579" y="504534"/>
                  </a:lnTo>
                  <a:lnTo>
                    <a:pt x="1836598" y="511914"/>
                  </a:lnTo>
                  <a:cubicBezTo>
                    <a:pt x="1819672" y="525995"/>
                    <a:pt x="1796288" y="534704"/>
                    <a:pt x="1770459" y="534704"/>
                  </a:cubicBezTo>
                  <a:cubicBezTo>
                    <a:pt x="1744630" y="534704"/>
                    <a:pt x="1721246" y="525995"/>
                    <a:pt x="1704321" y="511914"/>
                  </a:cubicBezTo>
                  <a:close/>
                  <a:moveTo>
                    <a:pt x="1895775" y="284709"/>
                  </a:moveTo>
                  <a:cubicBezTo>
                    <a:pt x="2027720" y="284709"/>
                    <a:pt x="2134682" y="408271"/>
                    <a:pt x="2134681" y="560693"/>
                  </a:cubicBezTo>
                  <a:cubicBezTo>
                    <a:pt x="2134682" y="694060"/>
                    <a:pt x="2052789" y="805334"/>
                    <a:pt x="1943924" y="831069"/>
                  </a:cubicBezTo>
                  <a:lnTo>
                    <a:pt x="1931778" y="832482"/>
                  </a:lnTo>
                  <a:lnTo>
                    <a:pt x="1932507" y="837317"/>
                  </a:lnTo>
                  <a:lnTo>
                    <a:pt x="1926859" y="837879"/>
                  </a:lnTo>
                  <a:lnTo>
                    <a:pt x="1925396" y="890737"/>
                  </a:lnTo>
                  <a:lnTo>
                    <a:pt x="1941330" y="909060"/>
                  </a:lnTo>
                  <a:lnTo>
                    <a:pt x="1943395" y="909525"/>
                  </a:lnTo>
                  <a:lnTo>
                    <a:pt x="2108951" y="1026286"/>
                  </a:lnTo>
                  <a:lnTo>
                    <a:pt x="2266689" y="894834"/>
                  </a:lnTo>
                  <a:cubicBezTo>
                    <a:pt x="2278824" y="884721"/>
                    <a:pt x="2293910" y="880485"/>
                    <a:pt x="2308490" y="881810"/>
                  </a:cubicBezTo>
                  <a:cubicBezTo>
                    <a:pt x="2323069" y="883135"/>
                    <a:pt x="2337143" y="890022"/>
                    <a:pt x="2347256" y="902157"/>
                  </a:cubicBezTo>
                  <a:cubicBezTo>
                    <a:pt x="2367482" y="926428"/>
                    <a:pt x="2364203" y="962499"/>
                    <a:pt x="2339933" y="982725"/>
                  </a:cubicBezTo>
                  <a:lnTo>
                    <a:pt x="2152095" y="1139260"/>
                  </a:lnTo>
                  <a:lnTo>
                    <a:pt x="2133393" y="1145087"/>
                  </a:lnTo>
                  <a:lnTo>
                    <a:pt x="2119986" y="1153565"/>
                  </a:lnTo>
                  <a:lnTo>
                    <a:pt x="2111975" y="1151760"/>
                  </a:lnTo>
                  <a:lnTo>
                    <a:pt x="2110295" y="1152283"/>
                  </a:lnTo>
                  <a:lnTo>
                    <a:pt x="2107286" y="1150704"/>
                  </a:lnTo>
                  <a:lnTo>
                    <a:pt x="2077273" y="1143944"/>
                  </a:lnTo>
                  <a:lnTo>
                    <a:pt x="1960470" y="1061567"/>
                  </a:lnTo>
                  <a:lnTo>
                    <a:pt x="1882436" y="1352792"/>
                  </a:lnTo>
                  <a:cubicBezTo>
                    <a:pt x="1877632" y="1370721"/>
                    <a:pt x="1869422" y="1386829"/>
                    <a:pt x="1858688" y="1400604"/>
                  </a:cubicBezTo>
                  <a:lnTo>
                    <a:pt x="1857131" y="1401957"/>
                  </a:lnTo>
                  <a:lnTo>
                    <a:pt x="1889547" y="1643131"/>
                  </a:lnTo>
                  <a:cubicBezTo>
                    <a:pt x="1889393" y="1645476"/>
                    <a:pt x="1889238" y="1647820"/>
                    <a:pt x="1889084" y="1650165"/>
                  </a:cubicBezTo>
                  <a:lnTo>
                    <a:pt x="1891044" y="1659870"/>
                  </a:lnTo>
                  <a:cubicBezTo>
                    <a:pt x="1891044" y="1741374"/>
                    <a:pt x="1891045" y="1822879"/>
                    <a:pt x="1891045" y="1904383"/>
                  </a:cubicBezTo>
                  <a:cubicBezTo>
                    <a:pt x="1891045" y="1935976"/>
                    <a:pt x="1865433" y="1961587"/>
                    <a:pt x="1833840" y="1961587"/>
                  </a:cubicBezTo>
                  <a:cubicBezTo>
                    <a:pt x="1802247" y="1961587"/>
                    <a:pt x="1776636" y="1935976"/>
                    <a:pt x="1776636" y="1904383"/>
                  </a:cubicBezTo>
                  <a:lnTo>
                    <a:pt x="1776636" y="1666613"/>
                  </a:lnTo>
                  <a:lnTo>
                    <a:pt x="1773892" y="1658676"/>
                  </a:lnTo>
                  <a:lnTo>
                    <a:pt x="1745792" y="1449607"/>
                  </a:lnTo>
                  <a:lnTo>
                    <a:pt x="1717786" y="1447853"/>
                  </a:lnTo>
                  <a:lnTo>
                    <a:pt x="1717786" y="1447854"/>
                  </a:lnTo>
                  <a:cubicBezTo>
                    <a:pt x="1699857" y="1443049"/>
                    <a:pt x="1683751" y="1434840"/>
                    <a:pt x="1669976" y="1424105"/>
                  </a:cubicBezTo>
                  <a:lnTo>
                    <a:pt x="1661730" y="1414624"/>
                  </a:lnTo>
                  <a:lnTo>
                    <a:pt x="1540227" y="1499158"/>
                  </a:lnTo>
                  <a:lnTo>
                    <a:pt x="1467426" y="1770852"/>
                  </a:lnTo>
                  <a:cubicBezTo>
                    <a:pt x="1459086" y="1801979"/>
                    <a:pt x="1427092" y="1820451"/>
                    <a:pt x="1395965" y="1812110"/>
                  </a:cubicBezTo>
                  <a:cubicBezTo>
                    <a:pt x="1364839" y="1803770"/>
                    <a:pt x="1346367" y="1771776"/>
                    <a:pt x="1354707" y="1740650"/>
                  </a:cubicBezTo>
                  <a:lnTo>
                    <a:pt x="1431123" y="1455465"/>
                  </a:lnTo>
                  <a:cubicBezTo>
                    <a:pt x="1433207" y="1447683"/>
                    <a:pt x="1436771" y="1440692"/>
                    <a:pt x="1441429" y="1434714"/>
                  </a:cubicBezTo>
                  <a:lnTo>
                    <a:pt x="1450258" y="1427036"/>
                  </a:lnTo>
                  <a:lnTo>
                    <a:pt x="1463624" y="1413078"/>
                  </a:lnTo>
                  <a:lnTo>
                    <a:pt x="1621469" y="1303261"/>
                  </a:lnTo>
                  <a:lnTo>
                    <a:pt x="1622726" y="1283204"/>
                  </a:lnTo>
                  <a:lnTo>
                    <a:pt x="1703409" y="982086"/>
                  </a:lnTo>
                  <a:lnTo>
                    <a:pt x="1593368" y="987674"/>
                  </a:lnTo>
                  <a:lnTo>
                    <a:pt x="1550354" y="1188448"/>
                  </a:lnTo>
                  <a:cubicBezTo>
                    <a:pt x="1543735" y="1219341"/>
                    <a:pt x="1513327" y="1239018"/>
                    <a:pt x="1482434" y="1232400"/>
                  </a:cubicBezTo>
                  <a:cubicBezTo>
                    <a:pt x="1451542" y="1225781"/>
                    <a:pt x="1431865" y="1195373"/>
                    <a:pt x="1438484" y="1164481"/>
                  </a:cubicBezTo>
                  <a:lnTo>
                    <a:pt x="1489707" y="925395"/>
                  </a:lnTo>
                  <a:lnTo>
                    <a:pt x="1494196" y="917323"/>
                  </a:lnTo>
                  <a:lnTo>
                    <a:pt x="1494826" y="913105"/>
                  </a:lnTo>
                  <a:cubicBezTo>
                    <a:pt x="1502458" y="892160"/>
                    <a:pt x="1522031" y="876741"/>
                    <a:pt x="1545695" y="875539"/>
                  </a:cubicBezTo>
                  <a:lnTo>
                    <a:pt x="1789893" y="863136"/>
                  </a:lnTo>
                  <a:lnTo>
                    <a:pt x="1799102" y="866414"/>
                  </a:lnTo>
                  <a:lnTo>
                    <a:pt x="1808877" y="863566"/>
                  </a:lnTo>
                  <a:lnTo>
                    <a:pt x="1826618" y="821539"/>
                  </a:lnTo>
                  <a:lnTo>
                    <a:pt x="1771896" y="796720"/>
                  </a:lnTo>
                  <a:cubicBezTo>
                    <a:pt x="1702935" y="748316"/>
                    <a:pt x="1656870" y="660719"/>
                    <a:pt x="1656870" y="560692"/>
                  </a:cubicBezTo>
                  <a:cubicBezTo>
                    <a:pt x="1656870" y="408271"/>
                    <a:pt x="1763832" y="284709"/>
                    <a:pt x="1895775" y="284709"/>
                  </a:cubicBezTo>
                  <a:close/>
                  <a:moveTo>
                    <a:pt x="875578" y="0"/>
                  </a:moveTo>
                  <a:lnTo>
                    <a:pt x="1085097" y="39863"/>
                  </a:lnTo>
                  <a:lnTo>
                    <a:pt x="1295708" y="110092"/>
                  </a:lnTo>
                  <a:lnTo>
                    <a:pt x="1461834" y="257372"/>
                  </a:lnTo>
                  <a:lnTo>
                    <a:pt x="1601115" y="418889"/>
                  </a:lnTo>
                  <a:lnTo>
                    <a:pt x="1626538" y="587314"/>
                  </a:lnTo>
                  <a:lnTo>
                    <a:pt x="1612898" y="745500"/>
                  </a:lnTo>
                  <a:lnTo>
                    <a:pt x="1482724" y="836406"/>
                  </a:lnTo>
                  <a:lnTo>
                    <a:pt x="1324153" y="898602"/>
                  </a:lnTo>
                  <a:lnTo>
                    <a:pt x="1114634" y="858739"/>
                  </a:lnTo>
                  <a:lnTo>
                    <a:pt x="905099" y="788868"/>
                  </a:lnTo>
                  <a:lnTo>
                    <a:pt x="788529" y="990775"/>
                  </a:lnTo>
                  <a:lnTo>
                    <a:pt x="804625" y="1012147"/>
                  </a:lnTo>
                  <a:lnTo>
                    <a:pt x="799223" y="1020677"/>
                  </a:lnTo>
                  <a:lnTo>
                    <a:pt x="803630" y="1031317"/>
                  </a:lnTo>
                  <a:lnTo>
                    <a:pt x="792510" y="1058163"/>
                  </a:lnTo>
                  <a:lnTo>
                    <a:pt x="793638" y="1065294"/>
                  </a:lnTo>
                  <a:cubicBezTo>
                    <a:pt x="803863" y="1083252"/>
                    <a:pt x="825835" y="1090821"/>
                    <a:pt x="844950" y="1082970"/>
                  </a:cubicBezTo>
                  <a:cubicBezTo>
                    <a:pt x="864065" y="1075119"/>
                    <a:pt x="874375" y="1054292"/>
                    <a:pt x="869027" y="1034332"/>
                  </a:cubicBezTo>
                  <a:lnTo>
                    <a:pt x="926238" y="1019003"/>
                  </a:lnTo>
                  <a:cubicBezTo>
                    <a:pt x="939297" y="1067739"/>
                    <a:pt x="914125" y="1118591"/>
                    <a:pt x="867451" y="1137760"/>
                  </a:cubicBezTo>
                  <a:cubicBezTo>
                    <a:pt x="832446" y="1152137"/>
                    <a:pt x="793519" y="1145336"/>
                    <a:pt x="765711" y="1122539"/>
                  </a:cubicBezTo>
                  <a:lnTo>
                    <a:pt x="752471" y="1106829"/>
                  </a:lnTo>
                  <a:lnTo>
                    <a:pt x="672234" y="1187065"/>
                  </a:lnTo>
                  <a:cubicBezTo>
                    <a:pt x="649274" y="1210025"/>
                    <a:pt x="612048" y="1210025"/>
                    <a:pt x="589088" y="1187065"/>
                  </a:cubicBezTo>
                  <a:lnTo>
                    <a:pt x="585342" y="1178021"/>
                  </a:lnTo>
                  <a:lnTo>
                    <a:pt x="577529" y="1169164"/>
                  </a:lnTo>
                  <a:lnTo>
                    <a:pt x="550624" y="1122563"/>
                  </a:lnTo>
                  <a:lnTo>
                    <a:pt x="550624" y="1274469"/>
                  </a:lnTo>
                  <a:cubicBezTo>
                    <a:pt x="550624" y="1293547"/>
                    <a:pt x="546758" y="1311721"/>
                    <a:pt x="539766" y="1328252"/>
                  </a:cubicBezTo>
                  <a:lnTo>
                    <a:pt x="538275" y="1330463"/>
                  </a:lnTo>
                  <a:lnTo>
                    <a:pt x="637343" y="1502054"/>
                  </a:lnTo>
                  <a:lnTo>
                    <a:pt x="644277" y="1522674"/>
                  </a:lnTo>
                  <a:lnTo>
                    <a:pt x="644983" y="1523721"/>
                  </a:lnTo>
                  <a:cubicBezTo>
                    <a:pt x="647958" y="1530755"/>
                    <a:pt x="649603" y="1538489"/>
                    <a:pt x="649603" y="1546606"/>
                  </a:cubicBezTo>
                  <a:lnTo>
                    <a:pt x="649603" y="1841859"/>
                  </a:lnTo>
                  <a:cubicBezTo>
                    <a:pt x="649603" y="1874329"/>
                    <a:pt x="623280" y="1900652"/>
                    <a:pt x="590810" y="1900652"/>
                  </a:cubicBezTo>
                  <a:cubicBezTo>
                    <a:pt x="558340" y="1900652"/>
                    <a:pt x="532017" y="1874329"/>
                    <a:pt x="532017" y="1841859"/>
                  </a:cubicBezTo>
                  <a:lnTo>
                    <a:pt x="532017" y="1554796"/>
                  </a:lnTo>
                  <a:lnTo>
                    <a:pt x="446030" y="1405861"/>
                  </a:lnTo>
                  <a:lnTo>
                    <a:pt x="412453" y="1412640"/>
                  </a:lnTo>
                  <a:lnTo>
                    <a:pt x="412454" y="1412641"/>
                  </a:lnTo>
                  <a:lnTo>
                    <a:pt x="401337" y="1410397"/>
                  </a:lnTo>
                  <a:lnTo>
                    <a:pt x="353153" y="1590222"/>
                  </a:lnTo>
                  <a:lnTo>
                    <a:pt x="339692" y="1607764"/>
                  </a:lnTo>
                  <a:lnTo>
                    <a:pt x="330319" y="1630394"/>
                  </a:lnTo>
                  <a:lnTo>
                    <a:pt x="121543" y="1839169"/>
                  </a:lnTo>
                  <a:cubicBezTo>
                    <a:pt x="98583" y="1862129"/>
                    <a:pt x="61357" y="1862129"/>
                    <a:pt x="38397" y="1839169"/>
                  </a:cubicBezTo>
                  <a:cubicBezTo>
                    <a:pt x="15438" y="1816209"/>
                    <a:pt x="15438" y="1778983"/>
                    <a:pt x="38397" y="1756023"/>
                  </a:cubicBezTo>
                  <a:lnTo>
                    <a:pt x="241383" y="1553038"/>
                  </a:lnTo>
                  <a:lnTo>
                    <a:pt x="296929" y="1345736"/>
                  </a:lnTo>
                  <a:lnTo>
                    <a:pt x="285141" y="1328253"/>
                  </a:lnTo>
                  <a:cubicBezTo>
                    <a:pt x="278149" y="1311722"/>
                    <a:pt x="274283" y="1293548"/>
                    <a:pt x="274283" y="1274470"/>
                  </a:cubicBezTo>
                  <a:lnTo>
                    <a:pt x="274282" y="1043653"/>
                  </a:lnTo>
                  <a:lnTo>
                    <a:pt x="100366" y="1217570"/>
                  </a:lnTo>
                  <a:cubicBezTo>
                    <a:pt x="77406" y="1240530"/>
                    <a:pt x="40179" y="1240530"/>
                    <a:pt x="17220" y="1217570"/>
                  </a:cubicBezTo>
                  <a:cubicBezTo>
                    <a:pt x="-5740" y="1194610"/>
                    <a:pt x="-5740" y="1157384"/>
                    <a:pt x="17220" y="1134424"/>
                  </a:cubicBezTo>
                  <a:lnTo>
                    <a:pt x="295887" y="855757"/>
                  </a:lnTo>
                  <a:lnTo>
                    <a:pt x="297880" y="851611"/>
                  </a:lnTo>
                  <a:cubicBezTo>
                    <a:pt x="312778" y="829559"/>
                    <a:pt x="333875" y="812039"/>
                    <a:pt x="358671" y="801551"/>
                  </a:cubicBezTo>
                  <a:lnTo>
                    <a:pt x="373533" y="798550"/>
                  </a:lnTo>
                  <a:lnTo>
                    <a:pt x="380876" y="749902"/>
                  </a:lnTo>
                  <a:lnTo>
                    <a:pt x="361081" y="747597"/>
                  </a:lnTo>
                  <a:cubicBezTo>
                    <a:pt x="245977" y="720388"/>
                    <a:pt x="159392" y="602739"/>
                    <a:pt x="159392" y="461728"/>
                  </a:cubicBezTo>
                  <a:cubicBezTo>
                    <a:pt x="159392" y="300573"/>
                    <a:pt x="272483" y="169931"/>
                    <a:pt x="411988" y="169931"/>
                  </a:cubicBezTo>
                  <a:cubicBezTo>
                    <a:pt x="464302" y="169931"/>
                    <a:pt x="512902" y="188302"/>
                    <a:pt x="553217" y="219765"/>
                  </a:cubicBezTo>
                  <a:lnTo>
                    <a:pt x="578968" y="244310"/>
                  </a:lnTo>
                  <a:lnTo>
                    <a:pt x="586833" y="153101"/>
                  </a:lnTo>
                  <a:lnTo>
                    <a:pt x="717007" y="6219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5FAF76DD-E7C6-4422-8393-0DF1B1D1612E}"/>
              </a:ext>
            </a:extLst>
          </p:cNvPr>
          <p:cNvGrpSpPr/>
          <p:nvPr/>
        </p:nvGrpSpPr>
        <p:grpSpPr>
          <a:xfrm>
            <a:off x="7901782" y="880254"/>
            <a:ext cx="1590339" cy="1590339"/>
            <a:chOff x="8552311" y="348073"/>
            <a:chExt cx="2272438" cy="2272438"/>
          </a:xfrm>
        </p:grpSpPr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2DE1CF87-62E7-49D6-BEC1-A5807F441ECD}"/>
                </a:ext>
              </a:extLst>
            </p:cNvPr>
            <p:cNvSpPr/>
            <p:nvPr/>
          </p:nvSpPr>
          <p:spPr bwMode="auto">
            <a:xfrm>
              <a:off x="8552311" y="348073"/>
              <a:ext cx="2272438" cy="227243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CB0528BB-ADB8-413D-AAFD-3098FEB7C833}"/>
                </a:ext>
              </a:extLst>
            </p:cNvPr>
            <p:cNvSpPr/>
            <p:nvPr/>
          </p:nvSpPr>
          <p:spPr bwMode="auto">
            <a:xfrm>
              <a:off x="8769497" y="492240"/>
              <a:ext cx="1930795" cy="1993874"/>
            </a:xfrm>
            <a:custGeom>
              <a:avLst/>
              <a:gdLst>
                <a:gd name="connsiteX0" fmla="*/ 1093984 w 1930795"/>
                <a:gd name="connsiteY0" fmla="*/ 1765180 h 1993874"/>
                <a:gd name="connsiteX1" fmla="*/ 1383684 w 1930795"/>
                <a:gd name="connsiteY1" fmla="*/ 1841427 h 1993874"/>
                <a:gd name="connsiteX2" fmla="*/ 1380132 w 1930795"/>
                <a:gd name="connsiteY2" fmla="*/ 1846058 h 1993874"/>
                <a:gd name="connsiteX3" fmla="*/ 1404868 w 1930795"/>
                <a:gd name="connsiteY3" fmla="*/ 1847372 h 1993874"/>
                <a:gd name="connsiteX4" fmla="*/ 1581804 w 1930795"/>
                <a:gd name="connsiteY4" fmla="*/ 1917627 h 1993874"/>
                <a:gd name="connsiteX5" fmla="*/ 1292104 w 1930795"/>
                <a:gd name="connsiteY5" fmla="*/ 1993874 h 1993874"/>
                <a:gd name="connsiteX6" fmla="*/ 1002404 w 1930795"/>
                <a:gd name="connsiteY6" fmla="*/ 1917627 h 1993874"/>
                <a:gd name="connsiteX7" fmla="*/ 1005956 w 1930795"/>
                <a:gd name="connsiteY7" fmla="*/ 1912997 h 1993874"/>
                <a:gd name="connsiteX8" fmla="*/ 981220 w 1930795"/>
                <a:gd name="connsiteY8" fmla="*/ 1911682 h 1993874"/>
                <a:gd name="connsiteX9" fmla="*/ 804284 w 1930795"/>
                <a:gd name="connsiteY9" fmla="*/ 1841427 h 1993874"/>
                <a:gd name="connsiteX10" fmla="*/ 1093984 w 1930795"/>
                <a:gd name="connsiteY10" fmla="*/ 1765180 h 1993874"/>
                <a:gd name="connsiteX11" fmla="*/ 1527103 w 1930795"/>
                <a:gd name="connsiteY11" fmla="*/ 1585117 h 1993874"/>
                <a:gd name="connsiteX12" fmla="*/ 1605608 w 1930795"/>
                <a:gd name="connsiteY12" fmla="*/ 1726511 h 1993874"/>
                <a:gd name="connsiteX13" fmla="*/ 1552629 w 1930795"/>
                <a:gd name="connsiteY13" fmla="*/ 1794223 h 1993874"/>
                <a:gd name="connsiteX14" fmla="*/ 1484917 w 1930795"/>
                <a:gd name="connsiteY14" fmla="*/ 1741244 h 1993874"/>
                <a:gd name="connsiteX15" fmla="*/ 1527103 w 1930795"/>
                <a:gd name="connsiteY15" fmla="*/ 1585117 h 1993874"/>
                <a:gd name="connsiteX16" fmla="*/ 1850226 w 1930795"/>
                <a:gd name="connsiteY16" fmla="*/ 1564057 h 1993874"/>
                <a:gd name="connsiteX17" fmla="*/ 1885722 w 1930795"/>
                <a:gd name="connsiteY17" fmla="*/ 1565939 h 1993874"/>
                <a:gd name="connsiteX18" fmla="*/ 1928709 w 1930795"/>
                <a:gd name="connsiteY18" fmla="*/ 1640395 h 1993874"/>
                <a:gd name="connsiteX19" fmla="*/ 1854253 w 1930795"/>
                <a:gd name="connsiteY19" fmla="*/ 1683382 h 1993874"/>
                <a:gd name="connsiteX20" fmla="*/ 1725229 w 1930795"/>
                <a:gd name="connsiteY20" fmla="*/ 1585873 h 1993874"/>
                <a:gd name="connsiteX21" fmla="*/ 1850226 w 1930795"/>
                <a:gd name="connsiteY21" fmla="*/ 1564057 h 1993874"/>
                <a:gd name="connsiteX22" fmla="*/ 1799334 w 1930795"/>
                <a:gd name="connsiteY22" fmla="*/ 1373807 h 1993874"/>
                <a:gd name="connsiteX23" fmla="*/ 1860127 w 1930795"/>
                <a:gd name="connsiteY23" fmla="*/ 1434600 h 1993874"/>
                <a:gd name="connsiteX24" fmla="*/ 1799334 w 1930795"/>
                <a:gd name="connsiteY24" fmla="*/ 1495393 h 1993874"/>
                <a:gd name="connsiteX25" fmla="*/ 1649469 w 1930795"/>
                <a:gd name="connsiteY25" fmla="*/ 1434600 h 1993874"/>
                <a:gd name="connsiteX26" fmla="*/ 1799334 w 1930795"/>
                <a:gd name="connsiteY26" fmla="*/ 1373807 h 1993874"/>
                <a:gd name="connsiteX27" fmla="*/ 685518 w 1930795"/>
                <a:gd name="connsiteY27" fmla="*/ 814915 h 1993874"/>
                <a:gd name="connsiteX28" fmla="*/ 654524 w 1930795"/>
                <a:gd name="connsiteY28" fmla="*/ 859465 h 1993874"/>
                <a:gd name="connsiteX29" fmla="*/ 657607 w 1930795"/>
                <a:gd name="connsiteY29" fmla="*/ 865470 h 1993874"/>
                <a:gd name="connsiteX30" fmla="*/ 703264 w 1930795"/>
                <a:gd name="connsiteY30" fmla="*/ 819813 h 1993874"/>
                <a:gd name="connsiteX31" fmla="*/ 706801 w 1930795"/>
                <a:gd name="connsiteY31" fmla="*/ 817464 h 1993874"/>
                <a:gd name="connsiteX32" fmla="*/ 411988 w 1930795"/>
                <a:gd name="connsiteY32" fmla="*/ 0 h 1993874"/>
                <a:gd name="connsiteX33" fmla="*/ 664584 w 1930795"/>
                <a:gd name="connsiteY33" fmla="*/ 291797 h 1993874"/>
                <a:gd name="connsiteX34" fmla="*/ 462895 w 1930795"/>
                <a:gd name="connsiteY34" fmla="*/ 577666 h 1993874"/>
                <a:gd name="connsiteX35" fmla="*/ 457005 w 1930795"/>
                <a:gd name="connsiteY35" fmla="*/ 578352 h 1993874"/>
                <a:gd name="connsiteX36" fmla="*/ 465007 w 1930795"/>
                <a:gd name="connsiteY36" fmla="*/ 631372 h 1993874"/>
                <a:gd name="connsiteX37" fmla="*/ 466236 w 1930795"/>
                <a:gd name="connsiteY37" fmla="*/ 631620 h 1993874"/>
                <a:gd name="connsiteX38" fmla="*/ 527027 w 1930795"/>
                <a:gd name="connsiteY38" fmla="*/ 681680 h 1993874"/>
                <a:gd name="connsiteX39" fmla="*/ 528509 w 1930795"/>
                <a:gd name="connsiteY39" fmla="*/ 684765 h 1993874"/>
                <a:gd name="connsiteX40" fmla="*/ 537881 w 1930795"/>
                <a:gd name="connsiteY40" fmla="*/ 695389 h 1993874"/>
                <a:gd name="connsiteX41" fmla="*/ 605839 w 1930795"/>
                <a:gd name="connsiteY41" fmla="*/ 813096 h 1993874"/>
                <a:gd name="connsiteX42" fmla="*/ 612996 w 1930795"/>
                <a:gd name="connsiteY42" fmla="*/ 797518 h 1993874"/>
                <a:gd name="connsiteX43" fmla="*/ 671351 w 1930795"/>
                <a:gd name="connsiteY43" fmla="*/ 757403 h 1993874"/>
                <a:gd name="connsiteX44" fmla="*/ 769729 w 1930795"/>
                <a:gd name="connsiteY44" fmla="*/ 787480 h 1993874"/>
                <a:gd name="connsiteX45" fmla="*/ 781952 w 1930795"/>
                <a:gd name="connsiteY45" fmla="*/ 807321 h 1993874"/>
                <a:gd name="connsiteX46" fmla="*/ 874543 w 1930795"/>
                <a:gd name="connsiteY46" fmla="*/ 902596 h 1993874"/>
                <a:gd name="connsiteX47" fmla="*/ 886030 w 1930795"/>
                <a:gd name="connsiteY47" fmla="*/ 888457 h 1993874"/>
                <a:gd name="connsiteX48" fmla="*/ 979677 w 1930795"/>
                <a:gd name="connsiteY48" fmla="*/ 869644 h 1993874"/>
                <a:gd name="connsiteX49" fmla="*/ 1114819 w 1930795"/>
                <a:gd name="connsiteY49" fmla="*/ 868700 h 1993874"/>
                <a:gd name="connsiteX50" fmla="*/ 1597138 w 1930795"/>
                <a:gd name="connsiteY50" fmla="*/ 1497550 h 1993874"/>
                <a:gd name="connsiteX51" fmla="*/ 1593359 w 1930795"/>
                <a:gd name="connsiteY51" fmla="*/ 1502202 h 1993874"/>
                <a:gd name="connsiteX52" fmla="*/ 1653093 w 1930795"/>
                <a:gd name="connsiteY52" fmla="*/ 1556732 h 1993874"/>
                <a:gd name="connsiteX53" fmla="*/ 1642498 w 1930795"/>
                <a:gd name="connsiteY53" fmla="*/ 1569774 h 1993874"/>
                <a:gd name="connsiteX54" fmla="*/ 1576887 w 1930795"/>
                <a:gd name="connsiteY54" fmla="*/ 1522478 h 1993874"/>
                <a:gd name="connsiteX55" fmla="*/ 1573108 w 1930795"/>
                <a:gd name="connsiteY55" fmla="*/ 1527130 h 1993874"/>
                <a:gd name="connsiteX56" fmla="*/ 858793 w 1930795"/>
                <a:gd name="connsiteY56" fmla="*/ 1183857 h 1993874"/>
                <a:gd name="connsiteX57" fmla="*/ 833556 w 1930795"/>
                <a:gd name="connsiteY57" fmla="*/ 1049512 h 1993874"/>
                <a:gd name="connsiteX58" fmla="*/ 832786 w 1930795"/>
                <a:gd name="connsiteY58" fmla="*/ 953997 h 1993874"/>
                <a:gd name="connsiteX59" fmla="*/ 845516 w 1930795"/>
                <a:gd name="connsiteY59" fmla="*/ 938328 h 1993874"/>
                <a:gd name="connsiteX60" fmla="*/ 796450 w 1930795"/>
                <a:gd name="connsiteY60" fmla="*/ 887840 h 1993874"/>
                <a:gd name="connsiteX61" fmla="*/ 786410 w 1930795"/>
                <a:gd name="connsiteY61" fmla="*/ 902958 h 1993874"/>
                <a:gd name="connsiteX62" fmla="*/ 672234 w 1930795"/>
                <a:gd name="connsiteY62" fmla="*/ 1017134 h 1993874"/>
                <a:gd name="connsiteX63" fmla="*/ 589088 w 1930795"/>
                <a:gd name="connsiteY63" fmla="*/ 1017134 h 1993874"/>
                <a:gd name="connsiteX64" fmla="*/ 576173 w 1930795"/>
                <a:gd name="connsiteY64" fmla="*/ 997685 h 1993874"/>
                <a:gd name="connsiteX65" fmla="*/ 575938 w 1930795"/>
                <a:gd name="connsiteY65" fmla="*/ 996477 h 1993874"/>
                <a:gd name="connsiteX66" fmla="*/ 550624 w 1930795"/>
                <a:gd name="connsiteY66" fmla="*/ 952632 h 1993874"/>
                <a:gd name="connsiteX67" fmla="*/ 550624 w 1930795"/>
                <a:gd name="connsiteY67" fmla="*/ 1104538 h 1993874"/>
                <a:gd name="connsiteX68" fmla="*/ 539766 w 1930795"/>
                <a:gd name="connsiteY68" fmla="*/ 1158320 h 1993874"/>
                <a:gd name="connsiteX69" fmla="*/ 538275 w 1930795"/>
                <a:gd name="connsiteY69" fmla="*/ 1160532 h 1993874"/>
                <a:gd name="connsiteX70" fmla="*/ 637343 w 1930795"/>
                <a:gd name="connsiteY70" fmla="*/ 1332123 h 1993874"/>
                <a:gd name="connsiteX71" fmla="*/ 644277 w 1930795"/>
                <a:gd name="connsiteY71" fmla="*/ 1352743 h 1993874"/>
                <a:gd name="connsiteX72" fmla="*/ 644983 w 1930795"/>
                <a:gd name="connsiteY72" fmla="*/ 1353790 h 1993874"/>
                <a:gd name="connsiteX73" fmla="*/ 649603 w 1930795"/>
                <a:gd name="connsiteY73" fmla="*/ 1376675 h 1993874"/>
                <a:gd name="connsiteX74" fmla="*/ 649603 w 1930795"/>
                <a:gd name="connsiteY74" fmla="*/ 1671928 h 1993874"/>
                <a:gd name="connsiteX75" fmla="*/ 590810 w 1930795"/>
                <a:gd name="connsiteY75" fmla="*/ 1730721 h 1993874"/>
                <a:gd name="connsiteX76" fmla="*/ 532017 w 1930795"/>
                <a:gd name="connsiteY76" fmla="*/ 1671928 h 1993874"/>
                <a:gd name="connsiteX77" fmla="*/ 532017 w 1930795"/>
                <a:gd name="connsiteY77" fmla="*/ 1384864 h 1993874"/>
                <a:gd name="connsiteX78" fmla="*/ 446030 w 1930795"/>
                <a:gd name="connsiteY78" fmla="*/ 1235930 h 1993874"/>
                <a:gd name="connsiteX79" fmla="*/ 412453 w 1930795"/>
                <a:gd name="connsiteY79" fmla="*/ 1242709 h 1993874"/>
                <a:gd name="connsiteX80" fmla="*/ 412454 w 1930795"/>
                <a:gd name="connsiteY80" fmla="*/ 1242710 h 1993874"/>
                <a:gd name="connsiteX81" fmla="*/ 401337 w 1930795"/>
                <a:gd name="connsiteY81" fmla="*/ 1240466 h 1993874"/>
                <a:gd name="connsiteX82" fmla="*/ 353153 w 1930795"/>
                <a:gd name="connsiteY82" fmla="*/ 1420290 h 1993874"/>
                <a:gd name="connsiteX83" fmla="*/ 343474 w 1930795"/>
                <a:gd name="connsiteY83" fmla="*/ 1439776 h 1993874"/>
                <a:gd name="connsiteX84" fmla="*/ 343233 w 1930795"/>
                <a:gd name="connsiteY84" fmla="*/ 1441014 h 1993874"/>
                <a:gd name="connsiteX85" fmla="*/ 330319 w 1930795"/>
                <a:gd name="connsiteY85" fmla="*/ 1460463 h 1993874"/>
                <a:gd name="connsiteX86" fmla="*/ 121543 w 1930795"/>
                <a:gd name="connsiteY86" fmla="*/ 1669238 h 1993874"/>
                <a:gd name="connsiteX87" fmla="*/ 38397 w 1930795"/>
                <a:gd name="connsiteY87" fmla="*/ 1669238 h 1993874"/>
                <a:gd name="connsiteX88" fmla="*/ 38397 w 1930795"/>
                <a:gd name="connsiteY88" fmla="*/ 1586092 h 1993874"/>
                <a:gd name="connsiteX89" fmla="*/ 241383 w 1930795"/>
                <a:gd name="connsiteY89" fmla="*/ 1383107 h 1993874"/>
                <a:gd name="connsiteX90" fmla="*/ 296929 w 1930795"/>
                <a:gd name="connsiteY90" fmla="*/ 1175805 h 1993874"/>
                <a:gd name="connsiteX91" fmla="*/ 285141 w 1930795"/>
                <a:gd name="connsiteY91" fmla="*/ 1158321 h 1993874"/>
                <a:gd name="connsiteX92" fmla="*/ 274283 w 1930795"/>
                <a:gd name="connsiteY92" fmla="*/ 1104539 h 1993874"/>
                <a:gd name="connsiteX93" fmla="*/ 274282 w 1930795"/>
                <a:gd name="connsiteY93" fmla="*/ 873722 h 1993874"/>
                <a:gd name="connsiteX94" fmla="*/ 100366 w 1930795"/>
                <a:gd name="connsiteY94" fmla="*/ 1047639 h 1993874"/>
                <a:gd name="connsiteX95" fmla="*/ 17220 w 1930795"/>
                <a:gd name="connsiteY95" fmla="*/ 1047639 h 1993874"/>
                <a:gd name="connsiteX96" fmla="*/ 17220 w 1930795"/>
                <a:gd name="connsiteY96" fmla="*/ 964493 h 1993874"/>
                <a:gd name="connsiteX97" fmla="*/ 295887 w 1930795"/>
                <a:gd name="connsiteY97" fmla="*/ 685826 h 1993874"/>
                <a:gd name="connsiteX98" fmla="*/ 297880 w 1930795"/>
                <a:gd name="connsiteY98" fmla="*/ 681680 h 1993874"/>
                <a:gd name="connsiteX99" fmla="*/ 358671 w 1930795"/>
                <a:gd name="connsiteY99" fmla="*/ 631620 h 1993874"/>
                <a:gd name="connsiteX100" fmla="*/ 373533 w 1930795"/>
                <a:gd name="connsiteY100" fmla="*/ 628620 h 1993874"/>
                <a:gd name="connsiteX101" fmla="*/ 380876 w 1930795"/>
                <a:gd name="connsiteY101" fmla="*/ 579971 h 1993874"/>
                <a:gd name="connsiteX102" fmla="*/ 361081 w 1930795"/>
                <a:gd name="connsiteY102" fmla="*/ 577666 h 1993874"/>
                <a:gd name="connsiteX103" fmla="*/ 159392 w 1930795"/>
                <a:gd name="connsiteY103" fmla="*/ 291797 h 1993874"/>
                <a:gd name="connsiteX104" fmla="*/ 411988 w 1930795"/>
                <a:gd name="connsiteY104" fmla="*/ 0 h 1993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930795" h="1993874">
                  <a:moveTo>
                    <a:pt x="1093984" y="1765180"/>
                  </a:moveTo>
                  <a:cubicBezTo>
                    <a:pt x="1253981" y="1765180"/>
                    <a:pt x="1383684" y="1799317"/>
                    <a:pt x="1383684" y="1841427"/>
                  </a:cubicBezTo>
                  <a:lnTo>
                    <a:pt x="1380132" y="1846058"/>
                  </a:lnTo>
                  <a:lnTo>
                    <a:pt x="1404868" y="1847372"/>
                  </a:lnTo>
                  <a:cubicBezTo>
                    <a:pt x="1508846" y="1858947"/>
                    <a:pt x="1581804" y="1886045"/>
                    <a:pt x="1581804" y="1917627"/>
                  </a:cubicBezTo>
                  <a:cubicBezTo>
                    <a:pt x="1581804" y="1959737"/>
                    <a:pt x="1452101" y="1993874"/>
                    <a:pt x="1292104" y="1993874"/>
                  </a:cubicBezTo>
                  <a:cubicBezTo>
                    <a:pt x="1132107" y="1993874"/>
                    <a:pt x="1002404" y="1959737"/>
                    <a:pt x="1002404" y="1917627"/>
                  </a:cubicBezTo>
                  <a:lnTo>
                    <a:pt x="1005956" y="1912997"/>
                  </a:lnTo>
                  <a:lnTo>
                    <a:pt x="981220" y="1911682"/>
                  </a:lnTo>
                  <a:cubicBezTo>
                    <a:pt x="877242" y="1900107"/>
                    <a:pt x="804284" y="1873010"/>
                    <a:pt x="804284" y="1841427"/>
                  </a:cubicBezTo>
                  <a:cubicBezTo>
                    <a:pt x="804284" y="1799317"/>
                    <a:pt x="933987" y="1765180"/>
                    <a:pt x="1093984" y="1765180"/>
                  </a:cubicBezTo>
                  <a:close/>
                  <a:moveTo>
                    <a:pt x="1527103" y="1585117"/>
                  </a:moveTo>
                  <a:cubicBezTo>
                    <a:pt x="1544557" y="1603099"/>
                    <a:pt x="1601539" y="1693184"/>
                    <a:pt x="1605608" y="1726511"/>
                  </a:cubicBezTo>
                  <a:cubicBezTo>
                    <a:pt x="1609676" y="1759839"/>
                    <a:pt x="1585956" y="1790155"/>
                    <a:pt x="1552629" y="1794223"/>
                  </a:cubicBezTo>
                  <a:cubicBezTo>
                    <a:pt x="1519301" y="1798291"/>
                    <a:pt x="1488986" y="1774572"/>
                    <a:pt x="1484917" y="1741244"/>
                  </a:cubicBezTo>
                  <a:cubicBezTo>
                    <a:pt x="1480849" y="1707916"/>
                    <a:pt x="1514363" y="1605753"/>
                    <a:pt x="1527103" y="1585117"/>
                  </a:cubicBezTo>
                  <a:close/>
                  <a:moveTo>
                    <a:pt x="1850226" y="1564057"/>
                  </a:moveTo>
                  <a:cubicBezTo>
                    <a:pt x="1864980" y="1563335"/>
                    <a:pt x="1877614" y="1563767"/>
                    <a:pt x="1885722" y="1565939"/>
                  </a:cubicBezTo>
                  <a:cubicBezTo>
                    <a:pt x="1918153" y="1574629"/>
                    <a:pt x="1937399" y="1607964"/>
                    <a:pt x="1928709" y="1640395"/>
                  </a:cubicBezTo>
                  <a:cubicBezTo>
                    <a:pt x="1920019" y="1672826"/>
                    <a:pt x="1886684" y="1692072"/>
                    <a:pt x="1854253" y="1683382"/>
                  </a:cubicBezTo>
                  <a:cubicBezTo>
                    <a:pt x="1821822" y="1674692"/>
                    <a:pt x="1739604" y="1605405"/>
                    <a:pt x="1725229" y="1585873"/>
                  </a:cubicBezTo>
                  <a:cubicBezTo>
                    <a:pt x="1742632" y="1578776"/>
                    <a:pt x="1805965" y="1566224"/>
                    <a:pt x="1850226" y="1564057"/>
                  </a:cubicBezTo>
                  <a:close/>
                  <a:moveTo>
                    <a:pt x="1799334" y="1373807"/>
                  </a:moveTo>
                  <a:cubicBezTo>
                    <a:pt x="1832909" y="1373807"/>
                    <a:pt x="1860127" y="1401025"/>
                    <a:pt x="1860127" y="1434600"/>
                  </a:cubicBezTo>
                  <a:cubicBezTo>
                    <a:pt x="1860127" y="1468175"/>
                    <a:pt x="1832909" y="1495393"/>
                    <a:pt x="1799334" y="1495393"/>
                  </a:cubicBezTo>
                  <a:cubicBezTo>
                    <a:pt x="1765759" y="1495393"/>
                    <a:pt x="1668410" y="1449746"/>
                    <a:pt x="1649469" y="1434600"/>
                  </a:cubicBezTo>
                  <a:cubicBezTo>
                    <a:pt x="1669433" y="1419454"/>
                    <a:pt x="1765759" y="1373807"/>
                    <a:pt x="1799334" y="1373807"/>
                  </a:cubicBezTo>
                  <a:close/>
                  <a:moveTo>
                    <a:pt x="685518" y="814915"/>
                  </a:moveTo>
                  <a:cubicBezTo>
                    <a:pt x="665453" y="819857"/>
                    <a:pt x="652181" y="838934"/>
                    <a:pt x="654524" y="859465"/>
                  </a:cubicBezTo>
                  <a:lnTo>
                    <a:pt x="657607" y="865470"/>
                  </a:lnTo>
                  <a:lnTo>
                    <a:pt x="703264" y="819813"/>
                  </a:lnTo>
                  <a:lnTo>
                    <a:pt x="706801" y="817464"/>
                  </a:lnTo>
                  <a:close/>
                  <a:moveTo>
                    <a:pt x="411988" y="0"/>
                  </a:moveTo>
                  <a:cubicBezTo>
                    <a:pt x="551493" y="0"/>
                    <a:pt x="664584" y="130642"/>
                    <a:pt x="664584" y="291797"/>
                  </a:cubicBezTo>
                  <a:cubicBezTo>
                    <a:pt x="664584" y="432808"/>
                    <a:pt x="577999" y="550457"/>
                    <a:pt x="462895" y="577666"/>
                  </a:cubicBezTo>
                  <a:lnTo>
                    <a:pt x="457005" y="578352"/>
                  </a:lnTo>
                  <a:lnTo>
                    <a:pt x="465007" y="631372"/>
                  </a:lnTo>
                  <a:lnTo>
                    <a:pt x="466236" y="631620"/>
                  </a:lnTo>
                  <a:cubicBezTo>
                    <a:pt x="491032" y="642108"/>
                    <a:pt x="512129" y="659628"/>
                    <a:pt x="527027" y="681680"/>
                  </a:cubicBezTo>
                  <a:lnTo>
                    <a:pt x="528509" y="684765"/>
                  </a:lnTo>
                  <a:lnTo>
                    <a:pt x="537881" y="695389"/>
                  </a:lnTo>
                  <a:lnTo>
                    <a:pt x="605839" y="813096"/>
                  </a:lnTo>
                  <a:lnTo>
                    <a:pt x="612996" y="797518"/>
                  </a:lnTo>
                  <a:cubicBezTo>
                    <a:pt x="626507" y="778098"/>
                    <a:pt x="646856" y="763437"/>
                    <a:pt x="671351" y="757403"/>
                  </a:cubicBezTo>
                  <a:cubicBezTo>
                    <a:pt x="708094" y="748353"/>
                    <a:pt x="745591" y="760827"/>
                    <a:pt x="769729" y="787480"/>
                  </a:cubicBezTo>
                  <a:lnTo>
                    <a:pt x="781952" y="807321"/>
                  </a:lnTo>
                  <a:lnTo>
                    <a:pt x="874543" y="902596"/>
                  </a:lnTo>
                  <a:lnTo>
                    <a:pt x="886030" y="888457"/>
                  </a:lnTo>
                  <a:lnTo>
                    <a:pt x="979677" y="869644"/>
                  </a:lnTo>
                  <a:lnTo>
                    <a:pt x="1114819" y="868700"/>
                  </a:lnTo>
                  <a:lnTo>
                    <a:pt x="1597138" y="1497550"/>
                  </a:lnTo>
                  <a:lnTo>
                    <a:pt x="1593359" y="1502202"/>
                  </a:lnTo>
                  <a:lnTo>
                    <a:pt x="1653093" y="1556732"/>
                  </a:lnTo>
                  <a:lnTo>
                    <a:pt x="1642498" y="1569774"/>
                  </a:lnTo>
                  <a:lnTo>
                    <a:pt x="1576887" y="1522478"/>
                  </a:lnTo>
                  <a:lnTo>
                    <a:pt x="1573108" y="1527130"/>
                  </a:lnTo>
                  <a:lnTo>
                    <a:pt x="858793" y="1183857"/>
                  </a:lnTo>
                  <a:lnTo>
                    <a:pt x="833556" y="1049512"/>
                  </a:lnTo>
                  <a:lnTo>
                    <a:pt x="832786" y="953997"/>
                  </a:lnTo>
                  <a:lnTo>
                    <a:pt x="845516" y="938328"/>
                  </a:lnTo>
                  <a:lnTo>
                    <a:pt x="796450" y="887840"/>
                  </a:lnTo>
                  <a:lnTo>
                    <a:pt x="786410" y="902958"/>
                  </a:lnTo>
                  <a:lnTo>
                    <a:pt x="672234" y="1017134"/>
                  </a:lnTo>
                  <a:cubicBezTo>
                    <a:pt x="649274" y="1040094"/>
                    <a:pt x="612048" y="1040094"/>
                    <a:pt x="589088" y="1017134"/>
                  </a:cubicBezTo>
                  <a:cubicBezTo>
                    <a:pt x="583348" y="1011394"/>
                    <a:pt x="579043" y="1004763"/>
                    <a:pt x="576173" y="997685"/>
                  </a:cubicBezTo>
                  <a:lnTo>
                    <a:pt x="575938" y="996477"/>
                  </a:lnTo>
                  <a:lnTo>
                    <a:pt x="550624" y="952632"/>
                  </a:lnTo>
                  <a:lnTo>
                    <a:pt x="550624" y="1104538"/>
                  </a:lnTo>
                  <a:cubicBezTo>
                    <a:pt x="550624" y="1123615"/>
                    <a:pt x="546758" y="1141790"/>
                    <a:pt x="539766" y="1158320"/>
                  </a:cubicBezTo>
                  <a:lnTo>
                    <a:pt x="538275" y="1160532"/>
                  </a:lnTo>
                  <a:lnTo>
                    <a:pt x="637343" y="1332123"/>
                  </a:lnTo>
                  <a:lnTo>
                    <a:pt x="644277" y="1352743"/>
                  </a:lnTo>
                  <a:lnTo>
                    <a:pt x="644983" y="1353790"/>
                  </a:lnTo>
                  <a:cubicBezTo>
                    <a:pt x="647958" y="1360824"/>
                    <a:pt x="649603" y="1368557"/>
                    <a:pt x="649603" y="1376675"/>
                  </a:cubicBezTo>
                  <a:lnTo>
                    <a:pt x="649603" y="1671928"/>
                  </a:lnTo>
                  <a:cubicBezTo>
                    <a:pt x="649603" y="1704398"/>
                    <a:pt x="623280" y="1730721"/>
                    <a:pt x="590810" y="1730721"/>
                  </a:cubicBezTo>
                  <a:cubicBezTo>
                    <a:pt x="558340" y="1730721"/>
                    <a:pt x="532017" y="1704398"/>
                    <a:pt x="532017" y="1671928"/>
                  </a:cubicBezTo>
                  <a:lnTo>
                    <a:pt x="532017" y="1384864"/>
                  </a:lnTo>
                  <a:lnTo>
                    <a:pt x="446030" y="1235930"/>
                  </a:lnTo>
                  <a:lnTo>
                    <a:pt x="412453" y="1242709"/>
                  </a:lnTo>
                  <a:lnTo>
                    <a:pt x="412454" y="1242710"/>
                  </a:lnTo>
                  <a:lnTo>
                    <a:pt x="401337" y="1240466"/>
                  </a:lnTo>
                  <a:lnTo>
                    <a:pt x="353153" y="1420290"/>
                  </a:lnTo>
                  <a:lnTo>
                    <a:pt x="343474" y="1439776"/>
                  </a:lnTo>
                  <a:lnTo>
                    <a:pt x="343233" y="1441014"/>
                  </a:lnTo>
                  <a:cubicBezTo>
                    <a:pt x="340364" y="1448091"/>
                    <a:pt x="336059" y="1454723"/>
                    <a:pt x="330319" y="1460463"/>
                  </a:cubicBezTo>
                  <a:lnTo>
                    <a:pt x="121543" y="1669238"/>
                  </a:lnTo>
                  <a:cubicBezTo>
                    <a:pt x="98583" y="1692198"/>
                    <a:pt x="61357" y="1692198"/>
                    <a:pt x="38397" y="1669238"/>
                  </a:cubicBezTo>
                  <a:cubicBezTo>
                    <a:pt x="15438" y="1646278"/>
                    <a:pt x="15438" y="1609052"/>
                    <a:pt x="38397" y="1586092"/>
                  </a:cubicBezTo>
                  <a:lnTo>
                    <a:pt x="241383" y="1383107"/>
                  </a:lnTo>
                  <a:lnTo>
                    <a:pt x="296929" y="1175805"/>
                  </a:lnTo>
                  <a:lnTo>
                    <a:pt x="285141" y="1158321"/>
                  </a:lnTo>
                  <a:cubicBezTo>
                    <a:pt x="278149" y="1141791"/>
                    <a:pt x="274283" y="1123616"/>
                    <a:pt x="274283" y="1104539"/>
                  </a:cubicBezTo>
                  <a:lnTo>
                    <a:pt x="274282" y="873722"/>
                  </a:lnTo>
                  <a:lnTo>
                    <a:pt x="100366" y="1047639"/>
                  </a:lnTo>
                  <a:cubicBezTo>
                    <a:pt x="77406" y="1070599"/>
                    <a:pt x="40179" y="1070599"/>
                    <a:pt x="17220" y="1047639"/>
                  </a:cubicBezTo>
                  <a:cubicBezTo>
                    <a:pt x="-5740" y="1024679"/>
                    <a:pt x="-5740" y="987453"/>
                    <a:pt x="17220" y="964493"/>
                  </a:cubicBezTo>
                  <a:lnTo>
                    <a:pt x="295887" y="685826"/>
                  </a:lnTo>
                  <a:lnTo>
                    <a:pt x="297880" y="681680"/>
                  </a:lnTo>
                  <a:cubicBezTo>
                    <a:pt x="312778" y="659628"/>
                    <a:pt x="333875" y="642108"/>
                    <a:pt x="358671" y="631620"/>
                  </a:cubicBezTo>
                  <a:lnTo>
                    <a:pt x="373533" y="628620"/>
                  </a:lnTo>
                  <a:lnTo>
                    <a:pt x="380876" y="579971"/>
                  </a:lnTo>
                  <a:lnTo>
                    <a:pt x="361081" y="577666"/>
                  </a:lnTo>
                  <a:cubicBezTo>
                    <a:pt x="245977" y="550457"/>
                    <a:pt x="159392" y="432808"/>
                    <a:pt x="159392" y="291797"/>
                  </a:cubicBezTo>
                  <a:cubicBezTo>
                    <a:pt x="159392" y="130642"/>
                    <a:pt x="272483" y="0"/>
                    <a:pt x="41198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E1AA99FF-B3A7-4AC6-9140-26D51EB94BDB}"/>
              </a:ext>
            </a:extLst>
          </p:cNvPr>
          <p:cNvGrpSpPr/>
          <p:nvPr/>
        </p:nvGrpSpPr>
        <p:grpSpPr>
          <a:xfrm>
            <a:off x="405705" y="842854"/>
            <a:ext cx="1664628" cy="1664628"/>
            <a:chOff x="6069267" y="2750985"/>
            <a:chExt cx="1664628" cy="1664628"/>
          </a:xfrm>
        </p:grpSpPr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16944687-1988-4474-BF57-9291BBE85256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714E3E3-AC60-43D7-886B-E60048D1F65C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81FD6A2-EFC9-4DB1-9565-2CF15200B680}"/>
              </a:ext>
            </a:extLst>
          </p:cNvPr>
          <p:cNvGrpSpPr/>
          <p:nvPr/>
        </p:nvGrpSpPr>
        <p:grpSpPr>
          <a:xfrm>
            <a:off x="4054164" y="2798930"/>
            <a:ext cx="1724925" cy="1573598"/>
            <a:chOff x="2338971" y="2581377"/>
            <a:chExt cx="2249510" cy="2052162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9966E5EB-904F-4F03-ABF0-EDD7830179A8}"/>
                </a:ext>
              </a:extLst>
            </p:cNvPr>
            <p:cNvSpPr/>
            <p:nvPr/>
          </p:nvSpPr>
          <p:spPr bwMode="auto">
            <a:xfrm>
              <a:off x="2480445" y="2581377"/>
              <a:ext cx="2052162" cy="205216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2CF8661-DC52-4774-9A6D-E4DADF265EAE}"/>
                </a:ext>
              </a:extLst>
            </p:cNvPr>
            <p:cNvSpPr/>
            <p:nvPr/>
          </p:nvSpPr>
          <p:spPr>
            <a:xfrm>
              <a:off x="2338971" y="3281990"/>
              <a:ext cx="582510" cy="650937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333399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5D2B8D4-4D42-44E9-87CA-C40EC3D22B9E}"/>
                </a:ext>
              </a:extLst>
            </p:cNvPr>
            <p:cNvSpPr/>
            <p:nvPr/>
          </p:nvSpPr>
          <p:spPr>
            <a:xfrm>
              <a:off x="2895231" y="3281990"/>
              <a:ext cx="582510" cy="650937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333399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A021495-2343-4C28-AF9F-E2A5C1096EBA}"/>
                </a:ext>
              </a:extLst>
            </p:cNvPr>
            <p:cNvSpPr/>
            <p:nvPr/>
          </p:nvSpPr>
          <p:spPr>
            <a:xfrm>
              <a:off x="2659011" y="3396290"/>
              <a:ext cx="582510" cy="650937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BF899B4-8AA5-4514-9921-BB37B31666BB}"/>
                </a:ext>
              </a:extLst>
            </p:cNvPr>
            <p:cNvSpPr/>
            <p:nvPr/>
          </p:nvSpPr>
          <p:spPr>
            <a:xfrm>
              <a:off x="3215271" y="3396290"/>
              <a:ext cx="582510" cy="650937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1698" h="918222">
                  <a:moveTo>
                    <a:pt x="412088" y="0"/>
                  </a:moveTo>
                  <a:cubicBezTo>
                    <a:pt x="480287" y="0"/>
                    <a:pt x="535574" y="1178"/>
                    <a:pt x="534325" y="51462"/>
                  </a:cubicBezTo>
                  <a:cubicBezTo>
                    <a:pt x="533700" y="76604"/>
                    <a:pt x="520191" y="106181"/>
                    <a:pt x="498313" y="129472"/>
                  </a:cubicBezTo>
                  <a:lnTo>
                    <a:pt x="475840" y="146319"/>
                  </a:lnTo>
                  <a:lnTo>
                    <a:pt x="488495" y="153826"/>
                  </a:lnTo>
                  <a:cubicBezTo>
                    <a:pt x="492759" y="157859"/>
                    <a:pt x="495117" y="162293"/>
                    <a:pt x="495117" y="166947"/>
                  </a:cubicBezTo>
                  <a:cubicBezTo>
                    <a:pt x="495117" y="171601"/>
                    <a:pt x="492759" y="176035"/>
                    <a:pt x="488495" y="180068"/>
                  </a:cubicBezTo>
                  <a:lnTo>
                    <a:pt x="484852" y="182229"/>
                  </a:lnTo>
                  <a:lnTo>
                    <a:pt x="489700" y="183002"/>
                  </a:lnTo>
                  <a:cubicBezTo>
                    <a:pt x="677697" y="243056"/>
                    <a:pt x="821698" y="495511"/>
                    <a:pt x="821698" y="691346"/>
                  </a:cubicBezTo>
                  <a:cubicBezTo>
                    <a:pt x="821698" y="915158"/>
                    <a:pt x="633614" y="918222"/>
                    <a:pt x="406728" y="918222"/>
                  </a:cubicBezTo>
                  <a:cubicBezTo>
                    <a:pt x="179841" y="918222"/>
                    <a:pt x="-4087" y="913029"/>
                    <a:pt x="69" y="691346"/>
                  </a:cubicBezTo>
                  <a:cubicBezTo>
                    <a:pt x="3705" y="497374"/>
                    <a:pt x="138616" y="243521"/>
                    <a:pt x="324284" y="183089"/>
                  </a:cubicBezTo>
                  <a:lnTo>
                    <a:pt x="335296" y="181310"/>
                  </a:lnTo>
                  <a:lnTo>
                    <a:pt x="333201" y="180068"/>
                  </a:lnTo>
                  <a:cubicBezTo>
                    <a:pt x="328937" y="176035"/>
                    <a:pt x="326579" y="171601"/>
                    <a:pt x="326579" y="166947"/>
                  </a:cubicBezTo>
                  <a:cubicBezTo>
                    <a:pt x="326579" y="162293"/>
                    <a:pt x="328937" y="157859"/>
                    <a:pt x="333201" y="153826"/>
                  </a:cubicBezTo>
                  <a:lnTo>
                    <a:pt x="346557" y="145903"/>
                  </a:lnTo>
                  <a:lnTo>
                    <a:pt x="324146" y="129653"/>
                  </a:lnTo>
                  <a:cubicBezTo>
                    <a:pt x="301487" y="106422"/>
                    <a:pt x="287353" y="76845"/>
                    <a:pt x="287353" y="51462"/>
                  </a:cubicBezTo>
                  <a:cubicBezTo>
                    <a:pt x="287353" y="695"/>
                    <a:pt x="343889" y="0"/>
                    <a:pt x="412088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22FBC04-86B7-4172-ADA1-2A0B0BEFD066}"/>
                </a:ext>
              </a:extLst>
            </p:cNvPr>
            <p:cNvGrpSpPr/>
            <p:nvPr/>
          </p:nvGrpSpPr>
          <p:grpSpPr>
            <a:xfrm>
              <a:off x="3320401" y="2740662"/>
              <a:ext cx="1268080" cy="1750390"/>
              <a:chOff x="3794445" y="2674381"/>
              <a:chExt cx="1364115" cy="1882952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F40E9090-E41C-4557-BA0F-F3F88C8DD2BC}"/>
                  </a:ext>
                </a:extLst>
              </p:cNvPr>
              <p:cNvGrpSpPr/>
              <p:nvPr/>
            </p:nvGrpSpPr>
            <p:grpSpPr>
              <a:xfrm>
                <a:off x="3794445" y="2674381"/>
                <a:ext cx="1364115" cy="1882952"/>
                <a:chOff x="3794445" y="2674381"/>
                <a:chExt cx="1364115" cy="1882952"/>
              </a:xfrm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699405BC-D659-4F83-AF67-BA09EFC35A0D}"/>
                    </a:ext>
                  </a:extLst>
                </p:cNvPr>
                <p:cNvSpPr/>
                <p:nvPr/>
              </p:nvSpPr>
              <p:spPr>
                <a:xfrm>
                  <a:off x="3794445" y="3453138"/>
                  <a:ext cx="821698" cy="918222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rgbClr val="3399FF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CACB293-FFB7-41FE-A34C-13FEEA5A4BF9}"/>
                    </a:ext>
                  </a:extLst>
                </p:cNvPr>
                <p:cNvSpPr/>
                <p:nvPr/>
              </p:nvSpPr>
              <p:spPr bwMode="auto">
                <a:xfrm>
                  <a:off x="4184399" y="2674381"/>
                  <a:ext cx="974161" cy="1882952"/>
                </a:xfrm>
                <a:custGeom>
                  <a:avLst/>
                  <a:gdLst>
                    <a:gd name="connsiteX0" fmla="*/ 548975 w 974161"/>
                    <a:gd name="connsiteY0" fmla="*/ 0 h 1882952"/>
                    <a:gd name="connsiteX1" fmla="*/ 823788 w 974161"/>
                    <a:gd name="connsiteY1" fmla="*/ 317462 h 1882952"/>
                    <a:gd name="connsiteX2" fmla="*/ 655945 w 974161"/>
                    <a:gd name="connsiteY2" fmla="*/ 609976 h 1882952"/>
                    <a:gd name="connsiteX3" fmla="*/ 582248 w 974161"/>
                    <a:gd name="connsiteY3" fmla="*/ 627164 h 1882952"/>
                    <a:gd name="connsiteX4" fmla="*/ 590812 w 974161"/>
                    <a:gd name="connsiteY4" fmla="*/ 683912 h 1882952"/>
                    <a:gd name="connsiteX5" fmla="*/ 606982 w 974161"/>
                    <a:gd name="connsiteY5" fmla="*/ 687176 h 1882952"/>
                    <a:gd name="connsiteX6" fmla="*/ 698793 w 974161"/>
                    <a:gd name="connsiteY6" fmla="*/ 825687 h 1882952"/>
                    <a:gd name="connsiteX7" fmla="*/ 698792 w 974161"/>
                    <a:gd name="connsiteY7" fmla="*/ 1201692 h 1882952"/>
                    <a:gd name="connsiteX8" fmla="*/ 686979 w 974161"/>
                    <a:gd name="connsiteY8" fmla="*/ 1260205 h 1882952"/>
                    <a:gd name="connsiteX9" fmla="*/ 674155 w 974161"/>
                    <a:gd name="connsiteY9" fmla="*/ 1279225 h 1882952"/>
                    <a:gd name="connsiteX10" fmla="*/ 734587 w 974161"/>
                    <a:gd name="connsiteY10" fmla="*/ 1504761 h 1882952"/>
                    <a:gd name="connsiteX11" fmla="*/ 955426 w 974161"/>
                    <a:gd name="connsiteY11" fmla="*/ 1725601 h 1882952"/>
                    <a:gd name="connsiteX12" fmla="*/ 955426 w 974161"/>
                    <a:gd name="connsiteY12" fmla="*/ 1816062 h 1882952"/>
                    <a:gd name="connsiteX13" fmla="*/ 955426 w 974161"/>
                    <a:gd name="connsiteY13" fmla="*/ 1816060 h 1882952"/>
                    <a:gd name="connsiteX14" fmla="*/ 864966 w 974161"/>
                    <a:gd name="connsiteY14" fmla="*/ 1816060 h 1882952"/>
                    <a:gd name="connsiteX15" fmla="*/ 637828 w 974161"/>
                    <a:gd name="connsiteY15" fmla="*/ 1588922 h 1882952"/>
                    <a:gd name="connsiteX16" fmla="*/ 623776 w 974161"/>
                    <a:gd name="connsiteY16" fmla="*/ 1567762 h 1882952"/>
                    <a:gd name="connsiteX17" fmla="*/ 623514 w 974161"/>
                    <a:gd name="connsiteY17" fmla="*/ 1566414 h 1882952"/>
                    <a:gd name="connsiteX18" fmla="*/ 612985 w 974161"/>
                    <a:gd name="connsiteY18" fmla="*/ 1545216 h 1882952"/>
                    <a:gd name="connsiteX19" fmla="*/ 560563 w 974161"/>
                    <a:gd name="connsiteY19" fmla="*/ 1349574 h 1882952"/>
                    <a:gd name="connsiteX20" fmla="*/ 548468 w 974161"/>
                    <a:gd name="connsiteY20" fmla="*/ 1352016 h 1882952"/>
                    <a:gd name="connsiteX21" fmla="*/ 548469 w 974161"/>
                    <a:gd name="connsiteY21" fmla="*/ 1352015 h 1882952"/>
                    <a:gd name="connsiteX22" fmla="*/ 511940 w 974161"/>
                    <a:gd name="connsiteY22" fmla="*/ 1344640 h 1882952"/>
                    <a:gd name="connsiteX23" fmla="*/ 418390 w 974161"/>
                    <a:gd name="connsiteY23" fmla="*/ 1506672 h 1882952"/>
                    <a:gd name="connsiteX24" fmla="*/ 418389 w 974161"/>
                    <a:gd name="connsiteY24" fmla="*/ 1818987 h 1882952"/>
                    <a:gd name="connsiteX25" fmla="*/ 354424 w 974161"/>
                    <a:gd name="connsiteY25" fmla="*/ 1882952 h 1882952"/>
                    <a:gd name="connsiteX26" fmla="*/ 354425 w 974161"/>
                    <a:gd name="connsiteY26" fmla="*/ 1882951 h 1882952"/>
                    <a:gd name="connsiteX27" fmla="*/ 290460 w 974161"/>
                    <a:gd name="connsiteY27" fmla="*/ 1818986 h 1882952"/>
                    <a:gd name="connsiteX28" fmla="*/ 290460 w 974161"/>
                    <a:gd name="connsiteY28" fmla="*/ 1497764 h 1882952"/>
                    <a:gd name="connsiteX29" fmla="*/ 295487 w 974161"/>
                    <a:gd name="connsiteY29" fmla="*/ 1472866 h 1882952"/>
                    <a:gd name="connsiteX30" fmla="*/ 296254 w 974161"/>
                    <a:gd name="connsiteY30" fmla="*/ 1471728 h 1882952"/>
                    <a:gd name="connsiteX31" fmla="*/ 303798 w 974161"/>
                    <a:gd name="connsiteY31" fmla="*/ 1449293 h 1882952"/>
                    <a:gd name="connsiteX32" fmla="*/ 411580 w 974161"/>
                    <a:gd name="connsiteY32" fmla="*/ 1262609 h 1882952"/>
                    <a:gd name="connsiteX33" fmla="*/ 409958 w 974161"/>
                    <a:gd name="connsiteY33" fmla="*/ 1260204 h 1882952"/>
                    <a:gd name="connsiteX34" fmla="*/ 398145 w 974161"/>
                    <a:gd name="connsiteY34" fmla="*/ 1201691 h 1882952"/>
                    <a:gd name="connsiteX35" fmla="*/ 398145 w 974161"/>
                    <a:gd name="connsiteY35" fmla="*/ 1068062 h 1882952"/>
                    <a:gd name="connsiteX36" fmla="*/ 389660 w 974161"/>
                    <a:gd name="connsiteY36" fmla="*/ 1082758 h 1882952"/>
                    <a:gd name="connsiteX37" fmla="*/ 350820 w 974161"/>
                    <a:gd name="connsiteY37" fmla="*/ 1112561 h 1882952"/>
                    <a:gd name="connsiteX38" fmla="*/ 341093 w 974161"/>
                    <a:gd name="connsiteY38" fmla="*/ 1113240 h 1882952"/>
                    <a:gd name="connsiteX39" fmla="*/ 336868 w 974161"/>
                    <a:gd name="connsiteY39" fmla="*/ 1114693 h 1882952"/>
                    <a:gd name="connsiteX40" fmla="*/ 328113 w 974161"/>
                    <a:gd name="connsiteY40" fmla="*/ 1114144 h 1882952"/>
                    <a:gd name="connsiteX41" fmla="*/ 326358 w 974161"/>
                    <a:gd name="connsiteY41" fmla="*/ 1114267 h 1882952"/>
                    <a:gd name="connsiteX42" fmla="*/ 325509 w 974161"/>
                    <a:gd name="connsiteY42" fmla="*/ 1113982 h 1882952"/>
                    <a:gd name="connsiteX43" fmla="*/ 311517 w 974161"/>
                    <a:gd name="connsiteY43" fmla="*/ 1113104 h 1882952"/>
                    <a:gd name="connsiteX44" fmla="*/ 47425 w 974161"/>
                    <a:gd name="connsiteY44" fmla="*/ 1042341 h 1882952"/>
                    <a:gd name="connsiteX45" fmla="*/ 2195 w 974161"/>
                    <a:gd name="connsiteY45" fmla="*/ 964000 h 1882952"/>
                    <a:gd name="connsiteX46" fmla="*/ 80536 w 974161"/>
                    <a:gd name="connsiteY46" fmla="*/ 918770 h 1882952"/>
                    <a:gd name="connsiteX47" fmla="*/ 302309 w 974161"/>
                    <a:gd name="connsiteY47" fmla="*/ 978195 h 1882952"/>
                    <a:gd name="connsiteX48" fmla="*/ 400907 w 974161"/>
                    <a:gd name="connsiteY48" fmla="*/ 807419 h 1882952"/>
                    <a:gd name="connsiteX49" fmla="*/ 404903 w 974161"/>
                    <a:gd name="connsiteY49" fmla="*/ 780985 h 1882952"/>
                    <a:gd name="connsiteX50" fmla="*/ 489956 w 974161"/>
                    <a:gd name="connsiteY50" fmla="*/ 687176 h 1882952"/>
                    <a:gd name="connsiteX51" fmla="*/ 491293 w 974161"/>
                    <a:gd name="connsiteY51" fmla="*/ 686906 h 1882952"/>
                    <a:gd name="connsiteX52" fmla="*/ 500833 w 974161"/>
                    <a:gd name="connsiteY52" fmla="*/ 623696 h 1882952"/>
                    <a:gd name="connsiteX53" fmla="*/ 442005 w 974161"/>
                    <a:gd name="connsiteY53" fmla="*/ 609976 h 1882952"/>
                    <a:gd name="connsiteX54" fmla="*/ 274162 w 974161"/>
                    <a:gd name="connsiteY54" fmla="*/ 317462 h 1882952"/>
                    <a:gd name="connsiteX55" fmla="*/ 548975 w 974161"/>
                    <a:gd name="connsiteY55" fmla="*/ 0 h 188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974161" h="1882952">
                      <a:moveTo>
                        <a:pt x="548975" y="0"/>
                      </a:moveTo>
                      <a:cubicBezTo>
                        <a:pt x="700750" y="0"/>
                        <a:pt x="823788" y="142133"/>
                        <a:pt x="823788" y="317462"/>
                      </a:cubicBezTo>
                      <a:cubicBezTo>
                        <a:pt x="823788" y="448959"/>
                        <a:pt x="754579" y="561783"/>
                        <a:pt x="655945" y="609976"/>
                      </a:cubicBezTo>
                      <a:lnTo>
                        <a:pt x="582248" y="627164"/>
                      </a:lnTo>
                      <a:lnTo>
                        <a:pt x="590812" y="683912"/>
                      </a:lnTo>
                      <a:lnTo>
                        <a:pt x="606982" y="687176"/>
                      </a:lnTo>
                      <a:cubicBezTo>
                        <a:pt x="660936" y="709996"/>
                        <a:pt x="698793" y="763420"/>
                        <a:pt x="698793" y="825687"/>
                      </a:cubicBezTo>
                      <a:cubicBezTo>
                        <a:pt x="698793" y="951022"/>
                        <a:pt x="698792" y="1076357"/>
                        <a:pt x="698792" y="1201692"/>
                      </a:cubicBezTo>
                      <a:cubicBezTo>
                        <a:pt x="698792" y="1222447"/>
                        <a:pt x="694586" y="1242220"/>
                        <a:pt x="686979" y="1260205"/>
                      </a:cubicBezTo>
                      <a:lnTo>
                        <a:pt x="674155" y="1279225"/>
                      </a:lnTo>
                      <a:lnTo>
                        <a:pt x="734587" y="1504761"/>
                      </a:lnTo>
                      <a:lnTo>
                        <a:pt x="955426" y="1725601"/>
                      </a:lnTo>
                      <a:cubicBezTo>
                        <a:pt x="980406" y="1750581"/>
                        <a:pt x="980406" y="1791082"/>
                        <a:pt x="955426" y="1816062"/>
                      </a:cubicBezTo>
                      <a:lnTo>
                        <a:pt x="955426" y="1816060"/>
                      </a:lnTo>
                      <a:cubicBezTo>
                        <a:pt x="930446" y="1841040"/>
                        <a:pt x="889946" y="1841040"/>
                        <a:pt x="864966" y="1816060"/>
                      </a:cubicBezTo>
                      <a:lnTo>
                        <a:pt x="637828" y="1588922"/>
                      </a:lnTo>
                      <a:cubicBezTo>
                        <a:pt x="631583" y="1582677"/>
                        <a:pt x="626899" y="1575462"/>
                        <a:pt x="623776" y="1567762"/>
                      </a:cubicBezTo>
                      <a:lnTo>
                        <a:pt x="623514" y="1566414"/>
                      </a:lnTo>
                      <a:lnTo>
                        <a:pt x="612985" y="1545216"/>
                      </a:lnTo>
                      <a:lnTo>
                        <a:pt x="560563" y="1349574"/>
                      </a:lnTo>
                      <a:lnTo>
                        <a:pt x="548468" y="1352016"/>
                      </a:lnTo>
                      <a:lnTo>
                        <a:pt x="548469" y="1352015"/>
                      </a:lnTo>
                      <a:lnTo>
                        <a:pt x="511940" y="1344640"/>
                      </a:lnTo>
                      <a:lnTo>
                        <a:pt x="418390" y="1506672"/>
                      </a:lnTo>
                      <a:lnTo>
                        <a:pt x="418389" y="1818987"/>
                      </a:lnTo>
                      <a:cubicBezTo>
                        <a:pt x="418389" y="1854314"/>
                        <a:pt x="389751" y="1882952"/>
                        <a:pt x="354424" y="1882952"/>
                      </a:cubicBezTo>
                      <a:lnTo>
                        <a:pt x="354425" y="1882951"/>
                      </a:lnTo>
                      <a:cubicBezTo>
                        <a:pt x="319098" y="1882951"/>
                        <a:pt x="290460" y="1854313"/>
                        <a:pt x="290460" y="1818986"/>
                      </a:cubicBezTo>
                      <a:lnTo>
                        <a:pt x="290460" y="1497764"/>
                      </a:lnTo>
                      <a:cubicBezTo>
                        <a:pt x="290460" y="1488932"/>
                        <a:pt x="292250" y="1480519"/>
                        <a:pt x="295487" y="1472866"/>
                      </a:cubicBezTo>
                      <a:lnTo>
                        <a:pt x="296254" y="1471728"/>
                      </a:lnTo>
                      <a:lnTo>
                        <a:pt x="303798" y="1449293"/>
                      </a:lnTo>
                      <a:lnTo>
                        <a:pt x="411580" y="1262609"/>
                      </a:lnTo>
                      <a:lnTo>
                        <a:pt x="409958" y="1260204"/>
                      </a:lnTo>
                      <a:cubicBezTo>
                        <a:pt x="402351" y="1242219"/>
                        <a:pt x="398145" y="1222446"/>
                        <a:pt x="398145" y="1201691"/>
                      </a:cubicBezTo>
                      <a:lnTo>
                        <a:pt x="398145" y="1068062"/>
                      </a:lnTo>
                      <a:lnTo>
                        <a:pt x="389660" y="1082758"/>
                      </a:lnTo>
                      <a:cubicBezTo>
                        <a:pt x="380828" y="1098055"/>
                        <a:pt x="366632" y="1108324"/>
                        <a:pt x="350820" y="1112561"/>
                      </a:cubicBezTo>
                      <a:lnTo>
                        <a:pt x="341093" y="1113240"/>
                      </a:lnTo>
                      <a:lnTo>
                        <a:pt x="336868" y="1114693"/>
                      </a:lnTo>
                      <a:lnTo>
                        <a:pt x="328113" y="1114144"/>
                      </a:lnTo>
                      <a:lnTo>
                        <a:pt x="326358" y="1114267"/>
                      </a:lnTo>
                      <a:lnTo>
                        <a:pt x="325509" y="1113982"/>
                      </a:lnTo>
                      <a:lnTo>
                        <a:pt x="311517" y="1113104"/>
                      </a:lnTo>
                      <a:lnTo>
                        <a:pt x="47425" y="1042341"/>
                      </a:lnTo>
                      <a:cubicBezTo>
                        <a:pt x="13302" y="1033198"/>
                        <a:pt x="-6948" y="998124"/>
                        <a:pt x="2195" y="964000"/>
                      </a:cubicBezTo>
                      <a:cubicBezTo>
                        <a:pt x="11338" y="929877"/>
                        <a:pt x="46413" y="909627"/>
                        <a:pt x="80536" y="918770"/>
                      </a:cubicBezTo>
                      <a:lnTo>
                        <a:pt x="302309" y="978195"/>
                      </a:lnTo>
                      <a:lnTo>
                        <a:pt x="400907" y="807419"/>
                      </a:lnTo>
                      <a:lnTo>
                        <a:pt x="404903" y="780985"/>
                      </a:lnTo>
                      <a:cubicBezTo>
                        <a:pt x="418080" y="738621"/>
                        <a:pt x="449491" y="704291"/>
                        <a:pt x="489956" y="687176"/>
                      </a:cubicBezTo>
                      <a:lnTo>
                        <a:pt x="491293" y="686906"/>
                      </a:lnTo>
                      <a:lnTo>
                        <a:pt x="500833" y="623696"/>
                      </a:lnTo>
                      <a:lnTo>
                        <a:pt x="442005" y="609976"/>
                      </a:lnTo>
                      <a:cubicBezTo>
                        <a:pt x="343371" y="561783"/>
                        <a:pt x="274162" y="448959"/>
                        <a:pt x="274162" y="317462"/>
                      </a:cubicBezTo>
                      <a:cubicBezTo>
                        <a:pt x="274162" y="142133"/>
                        <a:pt x="397200" y="0"/>
                        <a:pt x="5489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WordArt 34">
                <a:extLst>
                  <a:ext uri="{FF2B5EF4-FFF2-40B4-BE49-F238E27FC236}">
                    <a16:creationId xmlns:a16="http://schemas.microsoft.com/office/drawing/2014/main" id="{F1E57A27-733F-467F-950C-6AA5303F53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613" y="3944978"/>
                <a:ext cx="569896" cy="20821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/>
                    <a:ea typeface="メイリオ"/>
                    <a:cs typeface="メイリオ"/>
                  </a:rPr>
                  <a:t>ゴミ</a:t>
                </a:r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A855FC1-3946-452C-BC37-C422E98B012C}"/>
              </a:ext>
            </a:extLst>
          </p:cNvPr>
          <p:cNvGrpSpPr/>
          <p:nvPr/>
        </p:nvGrpSpPr>
        <p:grpSpPr>
          <a:xfrm>
            <a:off x="6071679" y="4694320"/>
            <a:ext cx="1535796" cy="1560720"/>
            <a:chOff x="2316825" y="2782684"/>
            <a:chExt cx="1535796" cy="1560720"/>
          </a:xfrm>
        </p:grpSpPr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135EFE60-2580-4173-8BAF-E8981F695012}"/>
                </a:ext>
              </a:extLst>
            </p:cNvPr>
            <p:cNvSpPr/>
            <p:nvPr/>
          </p:nvSpPr>
          <p:spPr bwMode="auto">
            <a:xfrm>
              <a:off x="2316825" y="2807608"/>
              <a:ext cx="1535796" cy="153579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C37EFCDB-16F3-46F7-BDC9-458DD0E1AD72}"/>
                </a:ext>
              </a:extLst>
            </p:cNvPr>
            <p:cNvGrpSpPr/>
            <p:nvPr/>
          </p:nvGrpSpPr>
          <p:grpSpPr>
            <a:xfrm>
              <a:off x="2499696" y="2782684"/>
              <a:ext cx="1154081" cy="1486687"/>
              <a:chOff x="5644261" y="1020121"/>
              <a:chExt cx="1003866" cy="129318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5E208EFF-4BD7-4C9B-B7E3-78D82865106E}"/>
                  </a:ext>
                </a:extLst>
              </p:cNvPr>
              <p:cNvSpPr/>
              <p:nvPr/>
            </p:nvSpPr>
            <p:spPr bwMode="auto">
              <a:xfrm>
                <a:off x="5644261" y="1580852"/>
                <a:ext cx="1003866" cy="73244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CA292EE-A951-4BD0-85F8-028A2BF4011A}"/>
                  </a:ext>
                </a:extLst>
              </p:cNvPr>
              <p:cNvSpPr/>
              <p:nvPr/>
            </p:nvSpPr>
            <p:spPr bwMode="auto">
              <a:xfrm>
                <a:off x="5922862" y="1020121"/>
                <a:ext cx="515573" cy="1270858"/>
              </a:xfrm>
              <a:custGeom>
                <a:avLst/>
                <a:gdLst>
                  <a:gd name="connsiteX0" fmla="*/ 328619 w 515573"/>
                  <a:gd name="connsiteY0" fmla="*/ 3496 h 1270858"/>
                  <a:gd name="connsiteX1" fmla="*/ 471690 w 515573"/>
                  <a:gd name="connsiteY1" fmla="*/ 259616 h 1270858"/>
                  <a:gd name="connsiteX2" fmla="*/ 315431 w 515573"/>
                  <a:gd name="connsiteY2" fmla="*/ 435985 h 1270858"/>
                  <a:gd name="connsiteX3" fmla="*/ 313403 w 515573"/>
                  <a:gd name="connsiteY3" fmla="*/ 436036 h 1270858"/>
                  <a:gd name="connsiteX4" fmla="*/ 319306 w 515573"/>
                  <a:gd name="connsiteY4" fmla="*/ 440560 h 1270858"/>
                  <a:gd name="connsiteX5" fmla="*/ 321619 w 515573"/>
                  <a:gd name="connsiteY5" fmla="*/ 444487 h 1270858"/>
                  <a:gd name="connsiteX6" fmla="*/ 333772 w 515573"/>
                  <a:gd name="connsiteY6" fmla="*/ 449807 h 1270858"/>
                  <a:gd name="connsiteX7" fmla="*/ 408711 w 515573"/>
                  <a:gd name="connsiteY7" fmla="*/ 527801 h 1270858"/>
                  <a:gd name="connsiteX8" fmla="*/ 429477 w 515573"/>
                  <a:gd name="connsiteY8" fmla="*/ 487605 h 1270858"/>
                  <a:gd name="connsiteX9" fmla="*/ 490901 w 515573"/>
                  <a:gd name="connsiteY9" fmla="*/ 468027 h 1270858"/>
                  <a:gd name="connsiteX10" fmla="*/ 510479 w 515573"/>
                  <a:gd name="connsiteY10" fmla="*/ 529451 h 1270858"/>
                  <a:gd name="connsiteX11" fmla="*/ 463022 w 515573"/>
                  <a:gd name="connsiteY11" fmla="*/ 621310 h 1270858"/>
                  <a:gd name="connsiteX12" fmla="*/ 455671 w 515573"/>
                  <a:gd name="connsiteY12" fmla="*/ 627518 h 1270858"/>
                  <a:gd name="connsiteX13" fmla="*/ 451174 w 515573"/>
                  <a:gd name="connsiteY13" fmla="*/ 637789 h 1270858"/>
                  <a:gd name="connsiteX14" fmla="*/ 451175 w 515573"/>
                  <a:gd name="connsiteY14" fmla="*/ 637787 h 1270858"/>
                  <a:gd name="connsiteX15" fmla="*/ 436900 w 515573"/>
                  <a:gd name="connsiteY15" fmla="*/ 643368 h 1270858"/>
                  <a:gd name="connsiteX16" fmla="*/ 436365 w 515573"/>
                  <a:gd name="connsiteY16" fmla="*/ 643820 h 1270858"/>
                  <a:gd name="connsiteX17" fmla="*/ 435854 w 515573"/>
                  <a:gd name="connsiteY17" fmla="*/ 643778 h 1270858"/>
                  <a:gd name="connsiteX18" fmla="*/ 418680 w 515573"/>
                  <a:gd name="connsiteY18" fmla="*/ 650492 h 1270858"/>
                  <a:gd name="connsiteX19" fmla="*/ 386719 w 515573"/>
                  <a:gd name="connsiteY19" fmla="*/ 636501 h 1270858"/>
                  <a:gd name="connsiteX20" fmla="*/ 341082 w 515573"/>
                  <a:gd name="connsiteY20" fmla="*/ 589004 h 1270858"/>
                  <a:gd name="connsiteX21" fmla="*/ 329519 w 515573"/>
                  <a:gd name="connsiteY21" fmla="*/ 778786 h 1270858"/>
                  <a:gd name="connsiteX22" fmla="*/ 322064 w 515573"/>
                  <a:gd name="connsiteY22" fmla="*/ 806799 h 1270858"/>
                  <a:gd name="connsiteX23" fmla="*/ 457514 w 515573"/>
                  <a:gd name="connsiteY23" fmla="*/ 956431 h 1270858"/>
                  <a:gd name="connsiteX24" fmla="*/ 461597 w 515573"/>
                  <a:gd name="connsiteY24" fmla="*/ 967864 h 1270858"/>
                  <a:gd name="connsiteX25" fmla="*/ 466068 w 515573"/>
                  <a:gd name="connsiteY25" fmla="*/ 972213 h 1270858"/>
                  <a:gd name="connsiteX26" fmla="*/ 466550 w 515573"/>
                  <a:gd name="connsiteY26" fmla="*/ 1007100 h 1270858"/>
                  <a:gd name="connsiteX27" fmla="*/ 400369 w 515573"/>
                  <a:gd name="connsiteY27" fmla="*/ 1173328 h 1270858"/>
                  <a:gd name="connsiteX28" fmla="*/ 341154 w 515573"/>
                  <a:gd name="connsiteY28" fmla="*/ 1198819 h 1270858"/>
                  <a:gd name="connsiteX29" fmla="*/ 341155 w 515573"/>
                  <a:gd name="connsiteY29" fmla="*/ 1198819 h 1270858"/>
                  <a:gd name="connsiteX30" fmla="*/ 315664 w 515573"/>
                  <a:gd name="connsiteY30" fmla="*/ 1139604 h 1270858"/>
                  <a:gd name="connsiteX31" fmla="*/ 372080 w 515573"/>
                  <a:gd name="connsiteY31" fmla="*/ 997903 h 1270858"/>
                  <a:gd name="connsiteX32" fmla="*/ 257858 w 515573"/>
                  <a:gd name="connsiteY32" fmla="*/ 871724 h 1270858"/>
                  <a:gd name="connsiteX33" fmla="*/ 218295 w 515573"/>
                  <a:gd name="connsiteY33" fmla="*/ 877234 h 1270858"/>
                  <a:gd name="connsiteX34" fmla="*/ 204394 w 515573"/>
                  <a:gd name="connsiteY34" fmla="*/ 873535 h 1270858"/>
                  <a:gd name="connsiteX35" fmla="*/ 118332 w 515573"/>
                  <a:gd name="connsiteY35" fmla="*/ 1235798 h 1270858"/>
                  <a:gd name="connsiteX36" fmla="*/ 63444 w 515573"/>
                  <a:gd name="connsiteY36" fmla="*/ 1269614 h 1270858"/>
                  <a:gd name="connsiteX37" fmla="*/ 63446 w 515573"/>
                  <a:gd name="connsiteY37" fmla="*/ 1269613 h 1270858"/>
                  <a:gd name="connsiteX38" fmla="*/ 29631 w 515573"/>
                  <a:gd name="connsiteY38" fmla="*/ 1214726 h 1270858"/>
                  <a:gd name="connsiteX39" fmla="*/ 126181 w 515573"/>
                  <a:gd name="connsiteY39" fmla="*/ 808306 h 1270858"/>
                  <a:gd name="connsiteX40" fmla="*/ 125599 w 515573"/>
                  <a:gd name="connsiteY40" fmla="*/ 807319 h 1270858"/>
                  <a:gd name="connsiteX41" fmla="*/ 119846 w 515573"/>
                  <a:gd name="connsiteY41" fmla="*/ 766011 h 1270858"/>
                  <a:gd name="connsiteX42" fmla="*/ 131035 w 515573"/>
                  <a:gd name="connsiteY42" fmla="*/ 582370 h 1270858"/>
                  <a:gd name="connsiteX43" fmla="*/ 91430 w 515573"/>
                  <a:gd name="connsiteY43" fmla="*/ 615033 h 1270858"/>
                  <a:gd name="connsiteX44" fmla="*/ 27258 w 515573"/>
                  <a:gd name="connsiteY44" fmla="*/ 608868 h 1270858"/>
                  <a:gd name="connsiteX45" fmla="*/ 27259 w 515573"/>
                  <a:gd name="connsiteY45" fmla="*/ 608868 h 1270858"/>
                  <a:gd name="connsiteX46" fmla="*/ 17051 w 515573"/>
                  <a:gd name="connsiteY46" fmla="*/ 575504 h 1270858"/>
                  <a:gd name="connsiteX47" fmla="*/ 17464 w 515573"/>
                  <a:gd name="connsiteY47" fmla="*/ 574728 h 1270858"/>
                  <a:gd name="connsiteX48" fmla="*/ 15727 w 515573"/>
                  <a:gd name="connsiteY48" fmla="*/ 571833 h 1270858"/>
                  <a:gd name="connsiteX49" fmla="*/ 502 w 515573"/>
                  <a:gd name="connsiteY49" fmla="*/ 469567 h 1270858"/>
                  <a:gd name="connsiteX50" fmla="*/ 38879 w 515573"/>
                  <a:gd name="connsiteY50" fmla="*/ 417766 h 1270858"/>
                  <a:gd name="connsiteX51" fmla="*/ 90681 w 515573"/>
                  <a:gd name="connsiteY51" fmla="*/ 456143 h 1270858"/>
                  <a:gd name="connsiteX52" fmla="*/ 96161 w 515573"/>
                  <a:gd name="connsiteY52" fmla="*/ 492956 h 1270858"/>
                  <a:gd name="connsiteX53" fmla="*/ 146200 w 515573"/>
                  <a:gd name="connsiteY53" fmla="*/ 451689 h 1270858"/>
                  <a:gd name="connsiteX54" fmla="*/ 158466 w 515573"/>
                  <a:gd name="connsiteY54" fmla="*/ 447936 h 1270858"/>
                  <a:gd name="connsiteX55" fmla="*/ 171046 w 515573"/>
                  <a:gd name="connsiteY55" fmla="*/ 431527 h 1270858"/>
                  <a:gd name="connsiteX56" fmla="*/ 194740 w 515573"/>
                  <a:gd name="connsiteY56" fmla="*/ 417570 h 1270858"/>
                  <a:gd name="connsiteX57" fmla="*/ 169055 w 515573"/>
                  <a:gd name="connsiteY57" fmla="*/ 405689 h 1270858"/>
                  <a:gd name="connsiteX58" fmla="*/ 95639 w 515573"/>
                  <a:gd name="connsiteY58" fmla="*/ 181786 h 1270858"/>
                  <a:gd name="connsiteX59" fmla="*/ 328619 w 515573"/>
                  <a:gd name="connsiteY59" fmla="*/ 3496 h 127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515573" h="1270858">
                    <a:moveTo>
                      <a:pt x="328619" y="3496"/>
                    </a:moveTo>
                    <a:cubicBezTo>
                      <a:pt x="432463" y="24988"/>
                      <a:pt x="496518" y="139658"/>
                      <a:pt x="471690" y="259616"/>
                    </a:cubicBezTo>
                    <a:cubicBezTo>
                      <a:pt x="453070" y="349586"/>
                      <a:pt x="389741" y="416979"/>
                      <a:pt x="315431" y="435985"/>
                    </a:cubicBezTo>
                    <a:lnTo>
                      <a:pt x="313403" y="436036"/>
                    </a:lnTo>
                    <a:lnTo>
                      <a:pt x="319306" y="440560"/>
                    </a:lnTo>
                    <a:lnTo>
                      <a:pt x="321619" y="444487"/>
                    </a:lnTo>
                    <a:lnTo>
                      <a:pt x="333772" y="449807"/>
                    </a:lnTo>
                    <a:lnTo>
                      <a:pt x="408711" y="527801"/>
                    </a:lnTo>
                    <a:lnTo>
                      <a:pt x="429477" y="487605"/>
                    </a:lnTo>
                    <a:cubicBezTo>
                      <a:pt x="441032" y="465237"/>
                      <a:pt x="468533" y="456472"/>
                      <a:pt x="490901" y="468027"/>
                    </a:cubicBezTo>
                    <a:cubicBezTo>
                      <a:pt x="513269" y="479582"/>
                      <a:pt x="522034" y="507084"/>
                      <a:pt x="510479" y="529451"/>
                    </a:cubicBezTo>
                    <a:cubicBezTo>
                      <a:pt x="494659" y="560071"/>
                      <a:pt x="478841" y="590690"/>
                      <a:pt x="463022" y="621310"/>
                    </a:cubicBezTo>
                    <a:lnTo>
                      <a:pt x="455671" y="627518"/>
                    </a:lnTo>
                    <a:lnTo>
                      <a:pt x="451174" y="637789"/>
                    </a:lnTo>
                    <a:lnTo>
                      <a:pt x="451175" y="637787"/>
                    </a:lnTo>
                    <a:lnTo>
                      <a:pt x="436900" y="643368"/>
                    </a:lnTo>
                    <a:lnTo>
                      <a:pt x="436365" y="643820"/>
                    </a:lnTo>
                    <a:lnTo>
                      <a:pt x="435854" y="643778"/>
                    </a:lnTo>
                    <a:lnTo>
                      <a:pt x="418680" y="650492"/>
                    </a:lnTo>
                    <a:cubicBezTo>
                      <a:pt x="407016" y="650260"/>
                      <a:pt x="395440" y="645577"/>
                      <a:pt x="386719" y="636501"/>
                    </a:cubicBezTo>
                    <a:lnTo>
                      <a:pt x="341082" y="589004"/>
                    </a:lnTo>
                    <a:lnTo>
                      <a:pt x="329519" y="778786"/>
                    </a:lnTo>
                    <a:lnTo>
                      <a:pt x="322064" y="806799"/>
                    </a:lnTo>
                    <a:lnTo>
                      <a:pt x="457514" y="956431"/>
                    </a:lnTo>
                    <a:lnTo>
                      <a:pt x="461597" y="967864"/>
                    </a:lnTo>
                    <a:lnTo>
                      <a:pt x="466068" y="972213"/>
                    </a:lnTo>
                    <a:cubicBezTo>
                      <a:pt x="470681" y="982929"/>
                      <a:pt x="471206" y="995404"/>
                      <a:pt x="466550" y="1007100"/>
                    </a:cubicBezTo>
                    <a:cubicBezTo>
                      <a:pt x="444490" y="1062510"/>
                      <a:pt x="422429" y="1117918"/>
                      <a:pt x="400369" y="1173328"/>
                    </a:cubicBezTo>
                    <a:cubicBezTo>
                      <a:pt x="391056" y="1196719"/>
                      <a:pt x="364544" y="1208132"/>
                      <a:pt x="341154" y="1198819"/>
                    </a:cubicBezTo>
                    <a:lnTo>
                      <a:pt x="341155" y="1198819"/>
                    </a:lnTo>
                    <a:cubicBezTo>
                      <a:pt x="317765" y="1189506"/>
                      <a:pt x="306352" y="1162994"/>
                      <a:pt x="315664" y="1139604"/>
                    </a:cubicBezTo>
                    <a:lnTo>
                      <a:pt x="372080" y="997903"/>
                    </a:lnTo>
                    <a:lnTo>
                      <a:pt x="257858" y="871724"/>
                    </a:lnTo>
                    <a:lnTo>
                      <a:pt x="218295" y="877234"/>
                    </a:lnTo>
                    <a:lnTo>
                      <a:pt x="204394" y="873535"/>
                    </a:lnTo>
                    <a:lnTo>
                      <a:pt x="118332" y="1235798"/>
                    </a:lnTo>
                    <a:cubicBezTo>
                      <a:pt x="112513" y="1260293"/>
                      <a:pt x="87939" y="1275433"/>
                      <a:pt x="63444" y="1269614"/>
                    </a:cubicBezTo>
                    <a:lnTo>
                      <a:pt x="63446" y="1269613"/>
                    </a:lnTo>
                    <a:cubicBezTo>
                      <a:pt x="38952" y="1263795"/>
                      <a:pt x="23812" y="1239220"/>
                      <a:pt x="29631" y="1214726"/>
                    </a:cubicBezTo>
                    <a:lnTo>
                      <a:pt x="126181" y="808306"/>
                    </a:lnTo>
                    <a:lnTo>
                      <a:pt x="125599" y="807319"/>
                    </a:lnTo>
                    <a:cubicBezTo>
                      <a:pt x="121059" y="794454"/>
                      <a:pt x="118965" y="780486"/>
                      <a:pt x="119846" y="766011"/>
                    </a:cubicBezTo>
                    <a:lnTo>
                      <a:pt x="131035" y="582370"/>
                    </a:lnTo>
                    <a:lnTo>
                      <a:pt x="91430" y="615033"/>
                    </a:lnTo>
                    <a:cubicBezTo>
                      <a:pt x="72007" y="631051"/>
                      <a:pt x="43275" y="628290"/>
                      <a:pt x="27258" y="608868"/>
                    </a:cubicBezTo>
                    <a:lnTo>
                      <a:pt x="27259" y="608868"/>
                    </a:lnTo>
                    <a:cubicBezTo>
                      <a:pt x="19249" y="599156"/>
                      <a:pt x="15935" y="587118"/>
                      <a:pt x="17051" y="575504"/>
                    </a:cubicBezTo>
                    <a:lnTo>
                      <a:pt x="17464" y="574728"/>
                    </a:lnTo>
                    <a:lnTo>
                      <a:pt x="15727" y="571833"/>
                    </a:lnTo>
                    <a:lnTo>
                      <a:pt x="502" y="469567"/>
                    </a:lnTo>
                    <a:cubicBezTo>
                      <a:pt x="-3205" y="444665"/>
                      <a:pt x="13978" y="421473"/>
                      <a:pt x="38879" y="417766"/>
                    </a:cubicBezTo>
                    <a:cubicBezTo>
                      <a:pt x="63781" y="414059"/>
                      <a:pt x="86974" y="431241"/>
                      <a:pt x="90681" y="456143"/>
                    </a:cubicBezTo>
                    <a:lnTo>
                      <a:pt x="96161" y="492956"/>
                    </a:lnTo>
                    <a:lnTo>
                      <a:pt x="146200" y="451689"/>
                    </a:lnTo>
                    <a:lnTo>
                      <a:pt x="158466" y="447936"/>
                    </a:lnTo>
                    <a:lnTo>
                      <a:pt x="171046" y="431527"/>
                    </a:lnTo>
                    <a:lnTo>
                      <a:pt x="194740" y="417570"/>
                    </a:lnTo>
                    <a:lnTo>
                      <a:pt x="169055" y="405689"/>
                    </a:lnTo>
                    <a:cubicBezTo>
                      <a:pt x="108393" y="358749"/>
                      <a:pt x="77018" y="271755"/>
                      <a:pt x="95639" y="181786"/>
                    </a:cubicBezTo>
                    <a:cubicBezTo>
                      <a:pt x="120466" y="61827"/>
                      <a:pt x="224775" y="-17996"/>
                      <a:pt x="328619" y="349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12C96B2F-8640-418E-9F60-067AF2A4C093}"/>
              </a:ext>
            </a:extLst>
          </p:cNvPr>
          <p:cNvGrpSpPr/>
          <p:nvPr/>
        </p:nvGrpSpPr>
        <p:grpSpPr>
          <a:xfrm>
            <a:off x="7943321" y="4686232"/>
            <a:ext cx="1535796" cy="1568808"/>
            <a:chOff x="4188354" y="2774596"/>
            <a:chExt cx="1535796" cy="1568808"/>
          </a:xfrm>
        </p:grpSpPr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7E548BF7-6E71-4C4D-A334-5A97C23556A2}"/>
                </a:ext>
              </a:extLst>
            </p:cNvPr>
            <p:cNvSpPr/>
            <p:nvPr/>
          </p:nvSpPr>
          <p:spPr bwMode="auto">
            <a:xfrm>
              <a:off x="4188354" y="2807608"/>
              <a:ext cx="1535796" cy="153579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D1DCAAE-CF1A-42A0-B784-78E0942ED4D7}"/>
                </a:ext>
              </a:extLst>
            </p:cNvPr>
            <p:cNvGrpSpPr/>
            <p:nvPr/>
          </p:nvGrpSpPr>
          <p:grpSpPr>
            <a:xfrm>
              <a:off x="4429088" y="2774596"/>
              <a:ext cx="1238833" cy="1499844"/>
              <a:chOff x="6898528" y="635769"/>
              <a:chExt cx="1339836" cy="1622127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1DEC7D18-F111-476B-82F4-2B821E3C664B}"/>
                  </a:ext>
                </a:extLst>
              </p:cNvPr>
              <p:cNvSpPr/>
              <p:nvPr/>
            </p:nvSpPr>
            <p:spPr bwMode="auto">
              <a:xfrm>
                <a:off x="7461963" y="1635638"/>
                <a:ext cx="126565" cy="39705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6F37035-7150-4EC2-847C-2AB3DBEDBA1D}"/>
                  </a:ext>
                </a:extLst>
              </p:cNvPr>
              <p:cNvSpPr/>
              <p:nvPr/>
            </p:nvSpPr>
            <p:spPr bwMode="auto">
              <a:xfrm>
                <a:off x="6898528" y="1789983"/>
                <a:ext cx="1339836" cy="442299"/>
              </a:xfrm>
              <a:custGeom>
                <a:avLst/>
                <a:gdLst>
                  <a:gd name="connsiteX0" fmla="*/ 86740 w 1339836"/>
                  <a:gd name="connsiteY0" fmla="*/ 0 h 442299"/>
                  <a:gd name="connsiteX1" fmla="*/ 1253096 w 1339836"/>
                  <a:gd name="connsiteY1" fmla="*/ 0 h 442299"/>
                  <a:gd name="connsiteX2" fmla="*/ 1339836 w 1339836"/>
                  <a:gd name="connsiteY2" fmla="*/ 86740 h 442299"/>
                  <a:gd name="connsiteX3" fmla="*/ 1339836 w 1339836"/>
                  <a:gd name="connsiteY3" fmla="*/ 442299 h 442299"/>
                  <a:gd name="connsiteX4" fmla="*/ 1283446 w 1339836"/>
                  <a:gd name="connsiteY4" fmla="*/ 442299 h 442299"/>
                  <a:gd name="connsiteX5" fmla="*/ 1283446 w 1339836"/>
                  <a:gd name="connsiteY5" fmla="*/ 95016 h 442299"/>
                  <a:gd name="connsiteX6" fmla="*/ 1243917 w 1339836"/>
                  <a:gd name="connsiteY6" fmla="*/ 55487 h 442299"/>
                  <a:gd name="connsiteX7" fmla="*/ 1124458 w 1339836"/>
                  <a:gd name="connsiteY7" fmla="*/ 55487 h 442299"/>
                  <a:gd name="connsiteX8" fmla="*/ 1124458 w 1339836"/>
                  <a:gd name="connsiteY8" fmla="*/ 442299 h 442299"/>
                  <a:gd name="connsiteX9" fmla="*/ 1078739 w 1339836"/>
                  <a:gd name="connsiteY9" fmla="*/ 442299 h 442299"/>
                  <a:gd name="connsiteX10" fmla="*/ 1078739 w 1339836"/>
                  <a:gd name="connsiteY10" fmla="*/ 55487 h 442299"/>
                  <a:gd name="connsiteX11" fmla="*/ 903002 w 1339836"/>
                  <a:gd name="connsiteY11" fmla="*/ 55487 h 442299"/>
                  <a:gd name="connsiteX12" fmla="*/ 903002 w 1339836"/>
                  <a:gd name="connsiteY12" fmla="*/ 442299 h 442299"/>
                  <a:gd name="connsiteX13" fmla="*/ 857283 w 1339836"/>
                  <a:gd name="connsiteY13" fmla="*/ 442299 h 442299"/>
                  <a:gd name="connsiteX14" fmla="*/ 857283 w 1339836"/>
                  <a:gd name="connsiteY14" fmla="*/ 55487 h 442299"/>
                  <a:gd name="connsiteX15" fmla="*/ 688690 w 1339836"/>
                  <a:gd name="connsiteY15" fmla="*/ 55487 h 442299"/>
                  <a:gd name="connsiteX16" fmla="*/ 688690 w 1339836"/>
                  <a:gd name="connsiteY16" fmla="*/ 442299 h 442299"/>
                  <a:gd name="connsiteX17" fmla="*/ 642971 w 1339836"/>
                  <a:gd name="connsiteY17" fmla="*/ 442299 h 442299"/>
                  <a:gd name="connsiteX18" fmla="*/ 642971 w 1339836"/>
                  <a:gd name="connsiteY18" fmla="*/ 55487 h 442299"/>
                  <a:gd name="connsiteX19" fmla="*/ 471996 w 1339836"/>
                  <a:gd name="connsiteY19" fmla="*/ 55487 h 442299"/>
                  <a:gd name="connsiteX20" fmla="*/ 471996 w 1339836"/>
                  <a:gd name="connsiteY20" fmla="*/ 442299 h 442299"/>
                  <a:gd name="connsiteX21" fmla="*/ 426277 w 1339836"/>
                  <a:gd name="connsiteY21" fmla="*/ 442299 h 442299"/>
                  <a:gd name="connsiteX22" fmla="*/ 426277 w 1339836"/>
                  <a:gd name="connsiteY22" fmla="*/ 55487 h 442299"/>
                  <a:gd name="connsiteX23" fmla="*/ 262446 w 1339836"/>
                  <a:gd name="connsiteY23" fmla="*/ 55487 h 442299"/>
                  <a:gd name="connsiteX24" fmla="*/ 262446 w 1339836"/>
                  <a:gd name="connsiteY24" fmla="*/ 442299 h 442299"/>
                  <a:gd name="connsiteX25" fmla="*/ 216727 w 1339836"/>
                  <a:gd name="connsiteY25" fmla="*/ 442299 h 442299"/>
                  <a:gd name="connsiteX26" fmla="*/ 216727 w 1339836"/>
                  <a:gd name="connsiteY26" fmla="*/ 55487 h 442299"/>
                  <a:gd name="connsiteX27" fmla="*/ 95919 w 1339836"/>
                  <a:gd name="connsiteY27" fmla="*/ 55487 h 442299"/>
                  <a:gd name="connsiteX28" fmla="*/ 56390 w 1339836"/>
                  <a:gd name="connsiteY28" fmla="*/ 95016 h 442299"/>
                  <a:gd name="connsiteX29" fmla="*/ 56390 w 1339836"/>
                  <a:gd name="connsiteY29" fmla="*/ 442299 h 442299"/>
                  <a:gd name="connsiteX30" fmla="*/ 0 w 1339836"/>
                  <a:gd name="connsiteY30" fmla="*/ 442299 h 442299"/>
                  <a:gd name="connsiteX31" fmla="*/ 0 w 1339836"/>
                  <a:gd name="connsiteY31" fmla="*/ 86740 h 442299"/>
                  <a:gd name="connsiteX32" fmla="*/ 86740 w 1339836"/>
                  <a:gd name="connsiteY32" fmla="*/ 0 h 442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39836" h="442299">
                    <a:moveTo>
                      <a:pt x="86740" y="0"/>
                    </a:moveTo>
                    <a:lnTo>
                      <a:pt x="1253096" y="0"/>
                    </a:lnTo>
                    <a:cubicBezTo>
                      <a:pt x="1301001" y="0"/>
                      <a:pt x="1339836" y="38835"/>
                      <a:pt x="1339836" y="86740"/>
                    </a:cubicBezTo>
                    <a:lnTo>
                      <a:pt x="1339836" y="442299"/>
                    </a:lnTo>
                    <a:lnTo>
                      <a:pt x="1283446" y="442299"/>
                    </a:lnTo>
                    <a:lnTo>
                      <a:pt x="1283446" y="95016"/>
                    </a:lnTo>
                    <a:cubicBezTo>
                      <a:pt x="1283446" y="73185"/>
                      <a:pt x="1265748" y="55487"/>
                      <a:pt x="1243917" y="55487"/>
                    </a:cubicBezTo>
                    <a:lnTo>
                      <a:pt x="1124458" y="55487"/>
                    </a:lnTo>
                    <a:lnTo>
                      <a:pt x="1124458" y="442299"/>
                    </a:lnTo>
                    <a:lnTo>
                      <a:pt x="1078739" y="442299"/>
                    </a:lnTo>
                    <a:lnTo>
                      <a:pt x="1078739" y="55487"/>
                    </a:lnTo>
                    <a:lnTo>
                      <a:pt x="903002" y="55487"/>
                    </a:lnTo>
                    <a:lnTo>
                      <a:pt x="903002" y="442299"/>
                    </a:lnTo>
                    <a:lnTo>
                      <a:pt x="857283" y="442299"/>
                    </a:lnTo>
                    <a:lnTo>
                      <a:pt x="857283" y="55487"/>
                    </a:lnTo>
                    <a:lnTo>
                      <a:pt x="688690" y="55487"/>
                    </a:lnTo>
                    <a:lnTo>
                      <a:pt x="688690" y="442299"/>
                    </a:lnTo>
                    <a:lnTo>
                      <a:pt x="642971" y="442299"/>
                    </a:lnTo>
                    <a:lnTo>
                      <a:pt x="642971" y="55487"/>
                    </a:lnTo>
                    <a:lnTo>
                      <a:pt x="471996" y="55487"/>
                    </a:lnTo>
                    <a:lnTo>
                      <a:pt x="471996" y="442299"/>
                    </a:lnTo>
                    <a:lnTo>
                      <a:pt x="426277" y="442299"/>
                    </a:lnTo>
                    <a:lnTo>
                      <a:pt x="426277" y="55487"/>
                    </a:lnTo>
                    <a:lnTo>
                      <a:pt x="262446" y="55487"/>
                    </a:lnTo>
                    <a:lnTo>
                      <a:pt x="262446" y="442299"/>
                    </a:lnTo>
                    <a:lnTo>
                      <a:pt x="216727" y="442299"/>
                    </a:lnTo>
                    <a:lnTo>
                      <a:pt x="216727" y="55487"/>
                    </a:lnTo>
                    <a:lnTo>
                      <a:pt x="95919" y="55487"/>
                    </a:lnTo>
                    <a:cubicBezTo>
                      <a:pt x="74088" y="55487"/>
                      <a:pt x="56390" y="73185"/>
                      <a:pt x="56390" y="95016"/>
                    </a:cubicBezTo>
                    <a:lnTo>
                      <a:pt x="56390" y="442299"/>
                    </a:lnTo>
                    <a:lnTo>
                      <a:pt x="0" y="442299"/>
                    </a:lnTo>
                    <a:lnTo>
                      <a:pt x="0" y="86740"/>
                    </a:lnTo>
                    <a:cubicBezTo>
                      <a:pt x="0" y="38835"/>
                      <a:pt x="38835" y="0"/>
                      <a:pt x="867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85235D2-CD49-413A-8F01-E492881A1C21}"/>
                  </a:ext>
                </a:extLst>
              </p:cNvPr>
              <p:cNvSpPr/>
              <p:nvPr/>
            </p:nvSpPr>
            <p:spPr bwMode="auto">
              <a:xfrm>
                <a:off x="7138453" y="635769"/>
                <a:ext cx="1001264" cy="1622127"/>
              </a:xfrm>
              <a:custGeom>
                <a:avLst/>
                <a:gdLst>
                  <a:gd name="connsiteX0" fmla="*/ 269652 w 1001264"/>
                  <a:gd name="connsiteY0" fmla="*/ 731 h 1622127"/>
                  <a:gd name="connsiteX1" fmla="*/ 530770 w 1001264"/>
                  <a:gd name="connsiteY1" fmla="*/ 208434 h 1622127"/>
                  <a:gd name="connsiteX2" fmla="*/ 483217 w 1001264"/>
                  <a:gd name="connsiteY2" fmla="*/ 538680 h 1622127"/>
                  <a:gd name="connsiteX3" fmla="*/ 481681 w 1001264"/>
                  <a:gd name="connsiteY3" fmla="*/ 540034 h 1622127"/>
                  <a:gd name="connsiteX4" fmla="*/ 490390 w 1001264"/>
                  <a:gd name="connsiteY4" fmla="*/ 538214 h 1622127"/>
                  <a:gd name="connsiteX5" fmla="*/ 751199 w 1001264"/>
                  <a:gd name="connsiteY5" fmla="*/ 587500 h 1622127"/>
                  <a:gd name="connsiteX6" fmla="*/ 753068 w 1001264"/>
                  <a:gd name="connsiteY6" fmla="*/ 587084 h 1622127"/>
                  <a:gd name="connsiteX7" fmla="*/ 754787 w 1001264"/>
                  <a:gd name="connsiteY7" fmla="*/ 588178 h 1622127"/>
                  <a:gd name="connsiteX8" fmla="*/ 756181 w 1001264"/>
                  <a:gd name="connsiteY8" fmla="*/ 588441 h 1622127"/>
                  <a:gd name="connsiteX9" fmla="*/ 796709 w 1001264"/>
                  <a:gd name="connsiteY9" fmla="*/ 614963 h 1622127"/>
                  <a:gd name="connsiteX10" fmla="*/ 799031 w 1001264"/>
                  <a:gd name="connsiteY10" fmla="*/ 620357 h 1622127"/>
                  <a:gd name="connsiteX11" fmla="*/ 949210 w 1001264"/>
                  <a:gd name="connsiteY11" fmla="*/ 834569 h 1622127"/>
                  <a:gd name="connsiteX12" fmla="*/ 933720 w 1001264"/>
                  <a:gd name="connsiteY12" fmla="*/ 922714 h 1622127"/>
                  <a:gd name="connsiteX13" fmla="*/ 845574 w 1001264"/>
                  <a:gd name="connsiteY13" fmla="*/ 907224 h 1622127"/>
                  <a:gd name="connsiteX14" fmla="*/ 705699 w 1001264"/>
                  <a:gd name="connsiteY14" fmla="*/ 707706 h 1622127"/>
                  <a:gd name="connsiteX15" fmla="*/ 628923 w 1001264"/>
                  <a:gd name="connsiteY15" fmla="*/ 693198 h 1622127"/>
                  <a:gd name="connsiteX16" fmla="*/ 766707 w 1001264"/>
                  <a:gd name="connsiteY16" fmla="*/ 933204 h 1622127"/>
                  <a:gd name="connsiteX17" fmla="*/ 785392 w 1001264"/>
                  <a:gd name="connsiteY17" fmla="*/ 989227 h 1622127"/>
                  <a:gd name="connsiteX18" fmla="*/ 784489 w 1001264"/>
                  <a:gd name="connsiteY18" fmla="*/ 1001742 h 1622127"/>
                  <a:gd name="connsiteX19" fmla="*/ 789878 w 1001264"/>
                  <a:gd name="connsiteY19" fmla="*/ 1022634 h 1622127"/>
                  <a:gd name="connsiteX20" fmla="*/ 806249 w 1001264"/>
                  <a:gd name="connsiteY20" fmla="*/ 1329936 h 1622127"/>
                  <a:gd name="connsiteX21" fmla="*/ 983669 w 1001264"/>
                  <a:gd name="connsiteY21" fmla="*/ 1515057 h 1622127"/>
                  <a:gd name="connsiteX22" fmla="*/ 981769 w 1001264"/>
                  <a:gd name="connsiteY22" fmla="*/ 1604534 h 1622127"/>
                  <a:gd name="connsiteX23" fmla="*/ 981768 w 1001264"/>
                  <a:gd name="connsiteY23" fmla="*/ 1604532 h 1622127"/>
                  <a:gd name="connsiteX24" fmla="*/ 892292 w 1001264"/>
                  <a:gd name="connsiteY24" fmla="*/ 1602632 h 1622127"/>
                  <a:gd name="connsiteX25" fmla="*/ 705131 w 1001264"/>
                  <a:gd name="connsiteY25" fmla="*/ 1407346 h 1622127"/>
                  <a:gd name="connsiteX26" fmla="*/ 700896 w 1001264"/>
                  <a:gd name="connsiteY26" fmla="*/ 1400668 h 1622127"/>
                  <a:gd name="connsiteX27" fmla="*/ 699647 w 1001264"/>
                  <a:gd name="connsiteY27" fmla="*/ 1400226 h 1622127"/>
                  <a:gd name="connsiteX28" fmla="*/ 678339 w 1001264"/>
                  <a:gd name="connsiteY28" fmla="*/ 1355654 h 1622127"/>
                  <a:gd name="connsiteX29" fmla="*/ 668156 w 1001264"/>
                  <a:gd name="connsiteY29" fmla="*/ 1164505 h 1622127"/>
                  <a:gd name="connsiteX30" fmla="*/ 382195 w 1001264"/>
                  <a:gd name="connsiteY30" fmla="*/ 1121923 h 1622127"/>
                  <a:gd name="connsiteX31" fmla="*/ 327859 w 1001264"/>
                  <a:gd name="connsiteY31" fmla="*/ 1048573 h 1622127"/>
                  <a:gd name="connsiteX32" fmla="*/ 401209 w 1001264"/>
                  <a:gd name="connsiteY32" fmla="*/ 994237 h 1622127"/>
                  <a:gd name="connsiteX33" fmla="*/ 464155 w 1001264"/>
                  <a:gd name="connsiteY33" fmla="*/ 1003610 h 1622127"/>
                  <a:gd name="connsiteX34" fmla="*/ 353476 w 1001264"/>
                  <a:gd name="connsiteY34" fmla="*/ 810821 h 1622127"/>
                  <a:gd name="connsiteX35" fmla="*/ 147510 w 1001264"/>
                  <a:gd name="connsiteY35" fmla="*/ 1129739 h 1622127"/>
                  <a:gd name="connsiteX36" fmla="*/ 60018 w 1001264"/>
                  <a:gd name="connsiteY36" fmla="*/ 1148567 h 1622127"/>
                  <a:gd name="connsiteX37" fmla="*/ 60019 w 1001264"/>
                  <a:gd name="connsiteY37" fmla="*/ 1148567 h 1622127"/>
                  <a:gd name="connsiteX38" fmla="*/ 41191 w 1001264"/>
                  <a:gd name="connsiteY38" fmla="*/ 1061074 h 1622127"/>
                  <a:gd name="connsiteX39" fmla="*/ 308909 w 1001264"/>
                  <a:gd name="connsiteY39" fmla="*/ 646538 h 1622127"/>
                  <a:gd name="connsiteX40" fmla="*/ 308962 w 1001264"/>
                  <a:gd name="connsiteY40" fmla="*/ 645793 h 1622127"/>
                  <a:gd name="connsiteX41" fmla="*/ 323825 w 1001264"/>
                  <a:gd name="connsiteY41" fmla="*/ 615524 h 1622127"/>
                  <a:gd name="connsiteX42" fmla="*/ 286493 w 1001264"/>
                  <a:gd name="connsiteY42" fmla="*/ 616779 h 1622127"/>
                  <a:gd name="connsiteX43" fmla="*/ 25374 w 1001264"/>
                  <a:gd name="connsiteY43" fmla="*/ 409076 h 1622127"/>
                  <a:gd name="connsiteX44" fmla="*/ 162182 w 1001264"/>
                  <a:gd name="connsiteY44" fmla="*/ 16840 h 1622127"/>
                  <a:gd name="connsiteX45" fmla="*/ 269652 w 1001264"/>
                  <a:gd name="connsiteY45" fmla="*/ 731 h 1622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01264" h="1622127">
                    <a:moveTo>
                      <a:pt x="269652" y="731"/>
                    </a:moveTo>
                    <a:cubicBezTo>
                      <a:pt x="377942" y="9040"/>
                      <a:pt x="482767" y="87519"/>
                      <a:pt x="530770" y="208434"/>
                    </a:cubicBezTo>
                    <a:cubicBezTo>
                      <a:pt x="578774" y="329348"/>
                      <a:pt x="556321" y="458358"/>
                      <a:pt x="483217" y="538680"/>
                    </a:cubicBezTo>
                    <a:lnTo>
                      <a:pt x="481681" y="540034"/>
                    </a:lnTo>
                    <a:lnTo>
                      <a:pt x="490390" y="538214"/>
                    </a:lnTo>
                    <a:lnTo>
                      <a:pt x="751199" y="587500"/>
                    </a:lnTo>
                    <a:lnTo>
                      <a:pt x="753068" y="587084"/>
                    </a:lnTo>
                    <a:lnTo>
                      <a:pt x="754787" y="588178"/>
                    </a:lnTo>
                    <a:lnTo>
                      <a:pt x="756181" y="588441"/>
                    </a:lnTo>
                    <a:cubicBezTo>
                      <a:pt x="773352" y="591686"/>
                      <a:pt x="787583" y="601583"/>
                      <a:pt x="796709" y="614963"/>
                    </a:cubicBezTo>
                    <a:lnTo>
                      <a:pt x="799031" y="620357"/>
                    </a:lnTo>
                    <a:lnTo>
                      <a:pt x="949210" y="834569"/>
                    </a:lnTo>
                    <a:cubicBezTo>
                      <a:pt x="969273" y="863186"/>
                      <a:pt x="962337" y="902651"/>
                      <a:pt x="933720" y="922714"/>
                    </a:cubicBezTo>
                    <a:cubicBezTo>
                      <a:pt x="905103" y="942777"/>
                      <a:pt x="865638" y="935842"/>
                      <a:pt x="845574" y="907224"/>
                    </a:cubicBezTo>
                    <a:lnTo>
                      <a:pt x="705699" y="707706"/>
                    </a:lnTo>
                    <a:lnTo>
                      <a:pt x="628923" y="693198"/>
                    </a:lnTo>
                    <a:lnTo>
                      <a:pt x="766707" y="933204"/>
                    </a:lnTo>
                    <a:cubicBezTo>
                      <a:pt x="776931" y="951012"/>
                      <a:pt x="783062" y="970049"/>
                      <a:pt x="785392" y="989227"/>
                    </a:cubicBezTo>
                    <a:lnTo>
                      <a:pt x="784489" y="1001742"/>
                    </a:lnTo>
                    <a:lnTo>
                      <a:pt x="789878" y="1022634"/>
                    </a:lnTo>
                    <a:lnTo>
                      <a:pt x="806249" y="1329936"/>
                    </a:lnTo>
                    <a:lnTo>
                      <a:pt x="983669" y="1515057"/>
                    </a:lnTo>
                    <a:cubicBezTo>
                      <a:pt x="1007853" y="1540290"/>
                      <a:pt x="1007001" y="1580351"/>
                      <a:pt x="981769" y="1604534"/>
                    </a:cubicBezTo>
                    <a:lnTo>
                      <a:pt x="981768" y="1604532"/>
                    </a:lnTo>
                    <a:cubicBezTo>
                      <a:pt x="956537" y="1628715"/>
                      <a:pt x="916476" y="1627865"/>
                      <a:pt x="892292" y="1602632"/>
                    </a:cubicBezTo>
                    <a:lnTo>
                      <a:pt x="705131" y="1407346"/>
                    </a:lnTo>
                    <a:lnTo>
                      <a:pt x="700896" y="1400668"/>
                    </a:lnTo>
                    <a:lnTo>
                      <a:pt x="699647" y="1400226"/>
                    </a:lnTo>
                    <a:cubicBezTo>
                      <a:pt x="687360" y="1389183"/>
                      <a:pt x="679288" y="1373453"/>
                      <a:pt x="678339" y="1355654"/>
                    </a:cubicBezTo>
                    <a:lnTo>
                      <a:pt x="668156" y="1164505"/>
                    </a:lnTo>
                    <a:lnTo>
                      <a:pt x="382195" y="1121923"/>
                    </a:lnTo>
                    <a:cubicBezTo>
                      <a:pt x="346936" y="1116673"/>
                      <a:pt x="322609" y="1083833"/>
                      <a:pt x="327859" y="1048573"/>
                    </a:cubicBezTo>
                    <a:cubicBezTo>
                      <a:pt x="333109" y="1013314"/>
                      <a:pt x="365949" y="988987"/>
                      <a:pt x="401209" y="994237"/>
                    </a:cubicBezTo>
                    <a:lnTo>
                      <a:pt x="464155" y="1003610"/>
                    </a:lnTo>
                    <a:lnTo>
                      <a:pt x="353476" y="810821"/>
                    </a:lnTo>
                    <a:lnTo>
                      <a:pt x="147510" y="1129739"/>
                    </a:lnTo>
                    <a:cubicBezTo>
                      <a:pt x="128550" y="1159098"/>
                      <a:pt x="89377" y="1167528"/>
                      <a:pt x="60018" y="1148567"/>
                    </a:cubicBezTo>
                    <a:lnTo>
                      <a:pt x="60019" y="1148567"/>
                    </a:lnTo>
                    <a:cubicBezTo>
                      <a:pt x="30660" y="1129607"/>
                      <a:pt x="22230" y="1090434"/>
                      <a:pt x="41191" y="1061074"/>
                    </a:cubicBezTo>
                    <a:lnTo>
                      <a:pt x="308909" y="646538"/>
                    </a:lnTo>
                    <a:lnTo>
                      <a:pt x="308962" y="645793"/>
                    </a:lnTo>
                    <a:lnTo>
                      <a:pt x="323825" y="615524"/>
                    </a:lnTo>
                    <a:lnTo>
                      <a:pt x="286493" y="616779"/>
                    </a:lnTo>
                    <a:cubicBezTo>
                      <a:pt x="178203" y="608471"/>
                      <a:pt x="73377" y="529991"/>
                      <a:pt x="25374" y="409076"/>
                    </a:cubicBezTo>
                    <a:cubicBezTo>
                      <a:pt x="-38631" y="247857"/>
                      <a:pt x="22620" y="72246"/>
                      <a:pt x="162182" y="16840"/>
                    </a:cubicBezTo>
                    <a:cubicBezTo>
                      <a:pt x="197072" y="2989"/>
                      <a:pt x="233554" y="-2038"/>
                      <a:pt x="269652" y="731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472586F-95E5-4DD1-86CF-7D8E1DE5E504}"/>
              </a:ext>
            </a:extLst>
          </p:cNvPr>
          <p:cNvGrpSpPr/>
          <p:nvPr/>
        </p:nvGrpSpPr>
        <p:grpSpPr>
          <a:xfrm>
            <a:off x="2314228" y="4694320"/>
            <a:ext cx="1535796" cy="1568808"/>
            <a:chOff x="6593679" y="328451"/>
            <a:chExt cx="1535796" cy="1568808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81FC0DE-91D7-44DF-9D33-EAD4E86566B8}"/>
                </a:ext>
              </a:extLst>
            </p:cNvPr>
            <p:cNvGrpSpPr/>
            <p:nvPr/>
          </p:nvGrpSpPr>
          <p:grpSpPr>
            <a:xfrm>
              <a:off x="6593679" y="361463"/>
              <a:ext cx="1535796" cy="1535796"/>
              <a:chOff x="4188354" y="2807608"/>
              <a:chExt cx="1535796" cy="1535796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BC5458B5-E083-4035-8C94-367A7E146987}"/>
                  </a:ext>
                </a:extLst>
              </p:cNvPr>
              <p:cNvSpPr/>
              <p:nvPr/>
            </p:nvSpPr>
            <p:spPr bwMode="auto">
              <a:xfrm>
                <a:off x="4188354" y="2807608"/>
                <a:ext cx="1535796" cy="153579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C366E738-7860-4973-B3C5-FF4AC18D4A21}"/>
                  </a:ext>
                </a:extLst>
              </p:cNvPr>
              <p:cNvSpPr/>
              <p:nvPr/>
            </p:nvSpPr>
            <p:spPr bwMode="auto">
              <a:xfrm>
                <a:off x="4950049" y="3699089"/>
                <a:ext cx="117024" cy="36712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3BEE7837-E0E9-4A62-B884-17322F4C84C4}"/>
                </a:ext>
              </a:extLst>
            </p:cNvPr>
            <p:cNvSpPr/>
            <p:nvPr/>
          </p:nvSpPr>
          <p:spPr bwMode="auto">
            <a:xfrm>
              <a:off x="6833166" y="1394180"/>
              <a:ext cx="1240079" cy="434146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B2DA1BE-3484-49BD-8847-B9D559FACB69}"/>
                </a:ext>
              </a:extLst>
            </p:cNvPr>
            <p:cNvSpPr/>
            <p:nvPr/>
          </p:nvSpPr>
          <p:spPr bwMode="auto">
            <a:xfrm>
              <a:off x="7056251" y="328451"/>
              <a:ext cx="925784" cy="1499844"/>
            </a:xfrm>
            <a:custGeom>
              <a:avLst/>
              <a:gdLst>
                <a:gd name="connsiteX0" fmla="*/ 269652 w 1001264"/>
                <a:gd name="connsiteY0" fmla="*/ 731 h 1622127"/>
                <a:gd name="connsiteX1" fmla="*/ 530770 w 1001264"/>
                <a:gd name="connsiteY1" fmla="*/ 208434 h 1622127"/>
                <a:gd name="connsiteX2" fmla="*/ 483217 w 1001264"/>
                <a:gd name="connsiteY2" fmla="*/ 538680 h 1622127"/>
                <a:gd name="connsiteX3" fmla="*/ 481681 w 1001264"/>
                <a:gd name="connsiteY3" fmla="*/ 540034 h 1622127"/>
                <a:gd name="connsiteX4" fmla="*/ 490390 w 1001264"/>
                <a:gd name="connsiteY4" fmla="*/ 538214 h 1622127"/>
                <a:gd name="connsiteX5" fmla="*/ 751199 w 1001264"/>
                <a:gd name="connsiteY5" fmla="*/ 587500 h 1622127"/>
                <a:gd name="connsiteX6" fmla="*/ 753068 w 1001264"/>
                <a:gd name="connsiteY6" fmla="*/ 587084 h 1622127"/>
                <a:gd name="connsiteX7" fmla="*/ 754787 w 1001264"/>
                <a:gd name="connsiteY7" fmla="*/ 588178 h 1622127"/>
                <a:gd name="connsiteX8" fmla="*/ 756181 w 1001264"/>
                <a:gd name="connsiteY8" fmla="*/ 588441 h 1622127"/>
                <a:gd name="connsiteX9" fmla="*/ 796709 w 1001264"/>
                <a:gd name="connsiteY9" fmla="*/ 614963 h 1622127"/>
                <a:gd name="connsiteX10" fmla="*/ 799031 w 1001264"/>
                <a:gd name="connsiteY10" fmla="*/ 620357 h 1622127"/>
                <a:gd name="connsiteX11" fmla="*/ 949210 w 1001264"/>
                <a:gd name="connsiteY11" fmla="*/ 834569 h 1622127"/>
                <a:gd name="connsiteX12" fmla="*/ 933720 w 1001264"/>
                <a:gd name="connsiteY12" fmla="*/ 922714 h 1622127"/>
                <a:gd name="connsiteX13" fmla="*/ 845574 w 1001264"/>
                <a:gd name="connsiteY13" fmla="*/ 907224 h 1622127"/>
                <a:gd name="connsiteX14" fmla="*/ 705699 w 1001264"/>
                <a:gd name="connsiteY14" fmla="*/ 707706 h 1622127"/>
                <a:gd name="connsiteX15" fmla="*/ 628923 w 1001264"/>
                <a:gd name="connsiteY15" fmla="*/ 693198 h 1622127"/>
                <a:gd name="connsiteX16" fmla="*/ 766707 w 1001264"/>
                <a:gd name="connsiteY16" fmla="*/ 933204 h 1622127"/>
                <a:gd name="connsiteX17" fmla="*/ 785392 w 1001264"/>
                <a:gd name="connsiteY17" fmla="*/ 989227 h 1622127"/>
                <a:gd name="connsiteX18" fmla="*/ 784489 w 1001264"/>
                <a:gd name="connsiteY18" fmla="*/ 1001742 h 1622127"/>
                <a:gd name="connsiteX19" fmla="*/ 789878 w 1001264"/>
                <a:gd name="connsiteY19" fmla="*/ 1022634 h 1622127"/>
                <a:gd name="connsiteX20" fmla="*/ 806249 w 1001264"/>
                <a:gd name="connsiteY20" fmla="*/ 1329936 h 1622127"/>
                <a:gd name="connsiteX21" fmla="*/ 983669 w 1001264"/>
                <a:gd name="connsiteY21" fmla="*/ 1515057 h 1622127"/>
                <a:gd name="connsiteX22" fmla="*/ 981769 w 1001264"/>
                <a:gd name="connsiteY22" fmla="*/ 1604534 h 1622127"/>
                <a:gd name="connsiteX23" fmla="*/ 981768 w 1001264"/>
                <a:gd name="connsiteY23" fmla="*/ 1604532 h 1622127"/>
                <a:gd name="connsiteX24" fmla="*/ 892292 w 1001264"/>
                <a:gd name="connsiteY24" fmla="*/ 1602632 h 1622127"/>
                <a:gd name="connsiteX25" fmla="*/ 705131 w 1001264"/>
                <a:gd name="connsiteY25" fmla="*/ 1407346 h 1622127"/>
                <a:gd name="connsiteX26" fmla="*/ 700896 w 1001264"/>
                <a:gd name="connsiteY26" fmla="*/ 1400668 h 1622127"/>
                <a:gd name="connsiteX27" fmla="*/ 699647 w 1001264"/>
                <a:gd name="connsiteY27" fmla="*/ 1400226 h 1622127"/>
                <a:gd name="connsiteX28" fmla="*/ 678339 w 1001264"/>
                <a:gd name="connsiteY28" fmla="*/ 1355654 h 1622127"/>
                <a:gd name="connsiteX29" fmla="*/ 668156 w 1001264"/>
                <a:gd name="connsiteY29" fmla="*/ 1164505 h 1622127"/>
                <a:gd name="connsiteX30" fmla="*/ 382195 w 1001264"/>
                <a:gd name="connsiteY30" fmla="*/ 1121923 h 1622127"/>
                <a:gd name="connsiteX31" fmla="*/ 327859 w 1001264"/>
                <a:gd name="connsiteY31" fmla="*/ 1048573 h 1622127"/>
                <a:gd name="connsiteX32" fmla="*/ 401209 w 1001264"/>
                <a:gd name="connsiteY32" fmla="*/ 994237 h 1622127"/>
                <a:gd name="connsiteX33" fmla="*/ 464155 w 1001264"/>
                <a:gd name="connsiteY33" fmla="*/ 1003610 h 1622127"/>
                <a:gd name="connsiteX34" fmla="*/ 353476 w 1001264"/>
                <a:gd name="connsiteY34" fmla="*/ 810821 h 1622127"/>
                <a:gd name="connsiteX35" fmla="*/ 147510 w 1001264"/>
                <a:gd name="connsiteY35" fmla="*/ 1129739 h 1622127"/>
                <a:gd name="connsiteX36" fmla="*/ 60018 w 1001264"/>
                <a:gd name="connsiteY36" fmla="*/ 1148567 h 1622127"/>
                <a:gd name="connsiteX37" fmla="*/ 60019 w 1001264"/>
                <a:gd name="connsiteY37" fmla="*/ 1148567 h 1622127"/>
                <a:gd name="connsiteX38" fmla="*/ 41191 w 1001264"/>
                <a:gd name="connsiteY38" fmla="*/ 1061074 h 1622127"/>
                <a:gd name="connsiteX39" fmla="*/ 308909 w 1001264"/>
                <a:gd name="connsiteY39" fmla="*/ 646538 h 1622127"/>
                <a:gd name="connsiteX40" fmla="*/ 308962 w 1001264"/>
                <a:gd name="connsiteY40" fmla="*/ 645793 h 1622127"/>
                <a:gd name="connsiteX41" fmla="*/ 323825 w 1001264"/>
                <a:gd name="connsiteY41" fmla="*/ 615524 h 1622127"/>
                <a:gd name="connsiteX42" fmla="*/ 286493 w 1001264"/>
                <a:gd name="connsiteY42" fmla="*/ 616779 h 1622127"/>
                <a:gd name="connsiteX43" fmla="*/ 25374 w 1001264"/>
                <a:gd name="connsiteY43" fmla="*/ 409076 h 1622127"/>
                <a:gd name="connsiteX44" fmla="*/ 162182 w 1001264"/>
                <a:gd name="connsiteY44" fmla="*/ 16840 h 1622127"/>
                <a:gd name="connsiteX45" fmla="*/ 269652 w 1001264"/>
                <a:gd name="connsiteY45" fmla="*/ 731 h 1622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01264" h="1622127">
                  <a:moveTo>
                    <a:pt x="269652" y="731"/>
                  </a:moveTo>
                  <a:cubicBezTo>
                    <a:pt x="377942" y="9040"/>
                    <a:pt x="482767" y="87519"/>
                    <a:pt x="530770" y="208434"/>
                  </a:cubicBezTo>
                  <a:cubicBezTo>
                    <a:pt x="578774" y="329348"/>
                    <a:pt x="556321" y="458358"/>
                    <a:pt x="483217" y="538680"/>
                  </a:cubicBezTo>
                  <a:lnTo>
                    <a:pt x="481681" y="540034"/>
                  </a:lnTo>
                  <a:lnTo>
                    <a:pt x="490390" y="538214"/>
                  </a:lnTo>
                  <a:lnTo>
                    <a:pt x="751199" y="587500"/>
                  </a:lnTo>
                  <a:lnTo>
                    <a:pt x="753068" y="587084"/>
                  </a:lnTo>
                  <a:lnTo>
                    <a:pt x="754787" y="588178"/>
                  </a:lnTo>
                  <a:lnTo>
                    <a:pt x="756181" y="588441"/>
                  </a:lnTo>
                  <a:cubicBezTo>
                    <a:pt x="773352" y="591686"/>
                    <a:pt x="787583" y="601583"/>
                    <a:pt x="796709" y="614963"/>
                  </a:cubicBezTo>
                  <a:lnTo>
                    <a:pt x="799031" y="620357"/>
                  </a:lnTo>
                  <a:lnTo>
                    <a:pt x="949210" y="834569"/>
                  </a:lnTo>
                  <a:cubicBezTo>
                    <a:pt x="969273" y="863186"/>
                    <a:pt x="962337" y="902651"/>
                    <a:pt x="933720" y="922714"/>
                  </a:cubicBezTo>
                  <a:cubicBezTo>
                    <a:pt x="905103" y="942777"/>
                    <a:pt x="865638" y="935842"/>
                    <a:pt x="845574" y="907224"/>
                  </a:cubicBezTo>
                  <a:lnTo>
                    <a:pt x="705699" y="707706"/>
                  </a:lnTo>
                  <a:lnTo>
                    <a:pt x="628923" y="693198"/>
                  </a:lnTo>
                  <a:lnTo>
                    <a:pt x="766707" y="933204"/>
                  </a:lnTo>
                  <a:cubicBezTo>
                    <a:pt x="776931" y="951012"/>
                    <a:pt x="783062" y="970049"/>
                    <a:pt x="785392" y="989227"/>
                  </a:cubicBezTo>
                  <a:lnTo>
                    <a:pt x="784489" y="1001742"/>
                  </a:lnTo>
                  <a:lnTo>
                    <a:pt x="789878" y="1022634"/>
                  </a:lnTo>
                  <a:lnTo>
                    <a:pt x="806249" y="1329936"/>
                  </a:lnTo>
                  <a:lnTo>
                    <a:pt x="983669" y="1515057"/>
                  </a:lnTo>
                  <a:cubicBezTo>
                    <a:pt x="1007853" y="1540290"/>
                    <a:pt x="1007001" y="1580351"/>
                    <a:pt x="981769" y="1604534"/>
                  </a:cubicBezTo>
                  <a:lnTo>
                    <a:pt x="981768" y="1604532"/>
                  </a:lnTo>
                  <a:cubicBezTo>
                    <a:pt x="956537" y="1628715"/>
                    <a:pt x="916476" y="1627865"/>
                    <a:pt x="892292" y="1602632"/>
                  </a:cubicBezTo>
                  <a:lnTo>
                    <a:pt x="705131" y="1407346"/>
                  </a:lnTo>
                  <a:lnTo>
                    <a:pt x="700896" y="1400668"/>
                  </a:lnTo>
                  <a:lnTo>
                    <a:pt x="699647" y="1400226"/>
                  </a:lnTo>
                  <a:cubicBezTo>
                    <a:pt x="687360" y="1389183"/>
                    <a:pt x="679288" y="1373453"/>
                    <a:pt x="678339" y="1355654"/>
                  </a:cubicBezTo>
                  <a:lnTo>
                    <a:pt x="668156" y="1164505"/>
                  </a:lnTo>
                  <a:lnTo>
                    <a:pt x="382195" y="1121923"/>
                  </a:lnTo>
                  <a:cubicBezTo>
                    <a:pt x="346936" y="1116673"/>
                    <a:pt x="322609" y="1083833"/>
                    <a:pt x="327859" y="1048573"/>
                  </a:cubicBezTo>
                  <a:cubicBezTo>
                    <a:pt x="333109" y="1013314"/>
                    <a:pt x="365949" y="988987"/>
                    <a:pt x="401209" y="994237"/>
                  </a:cubicBezTo>
                  <a:lnTo>
                    <a:pt x="464155" y="1003610"/>
                  </a:lnTo>
                  <a:lnTo>
                    <a:pt x="353476" y="810821"/>
                  </a:lnTo>
                  <a:lnTo>
                    <a:pt x="147510" y="1129739"/>
                  </a:lnTo>
                  <a:cubicBezTo>
                    <a:pt x="128550" y="1159098"/>
                    <a:pt x="89377" y="1167528"/>
                    <a:pt x="60018" y="1148567"/>
                  </a:cubicBezTo>
                  <a:lnTo>
                    <a:pt x="60019" y="1148567"/>
                  </a:lnTo>
                  <a:cubicBezTo>
                    <a:pt x="30660" y="1129607"/>
                    <a:pt x="22230" y="1090434"/>
                    <a:pt x="41191" y="1061074"/>
                  </a:cubicBezTo>
                  <a:lnTo>
                    <a:pt x="308909" y="646538"/>
                  </a:lnTo>
                  <a:lnTo>
                    <a:pt x="308962" y="645793"/>
                  </a:lnTo>
                  <a:lnTo>
                    <a:pt x="323825" y="615524"/>
                  </a:lnTo>
                  <a:lnTo>
                    <a:pt x="286493" y="616779"/>
                  </a:lnTo>
                  <a:cubicBezTo>
                    <a:pt x="178203" y="608471"/>
                    <a:pt x="73377" y="529991"/>
                    <a:pt x="25374" y="409076"/>
                  </a:cubicBezTo>
                  <a:cubicBezTo>
                    <a:pt x="-38631" y="247857"/>
                    <a:pt x="22620" y="72246"/>
                    <a:pt x="162182" y="16840"/>
                  </a:cubicBezTo>
                  <a:cubicBezTo>
                    <a:pt x="197072" y="2989"/>
                    <a:pt x="233554" y="-2038"/>
                    <a:pt x="269652" y="73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D86957C5-C422-4617-BACF-1056F881A833}"/>
              </a:ext>
            </a:extLst>
          </p:cNvPr>
          <p:cNvGrpSpPr/>
          <p:nvPr/>
        </p:nvGrpSpPr>
        <p:grpSpPr>
          <a:xfrm>
            <a:off x="4190611" y="4682486"/>
            <a:ext cx="1535796" cy="1560720"/>
            <a:chOff x="4722150" y="336539"/>
            <a:chExt cx="1535796" cy="1560720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871ABABF-42EE-46D3-B647-1746A49483C7}"/>
                </a:ext>
              </a:extLst>
            </p:cNvPr>
            <p:cNvSpPr/>
            <p:nvPr/>
          </p:nvSpPr>
          <p:spPr bwMode="auto">
            <a:xfrm>
              <a:off x="4722150" y="361463"/>
              <a:ext cx="1535796" cy="153579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F9C9CD6-3558-4696-8025-EB5C31915CAB}"/>
                </a:ext>
              </a:extLst>
            </p:cNvPr>
            <p:cNvSpPr/>
            <p:nvPr/>
          </p:nvSpPr>
          <p:spPr bwMode="auto">
            <a:xfrm>
              <a:off x="4847215" y="976964"/>
              <a:ext cx="1238833" cy="847107"/>
            </a:xfrm>
            <a:custGeom>
              <a:avLst/>
              <a:gdLst>
                <a:gd name="connsiteX0" fmla="*/ 80201 w 1238833"/>
                <a:gd name="connsiteY0" fmla="*/ 0 h 847107"/>
                <a:gd name="connsiteX1" fmla="*/ 1158632 w 1238833"/>
                <a:gd name="connsiteY1" fmla="*/ 0 h 847107"/>
                <a:gd name="connsiteX2" fmla="*/ 1238833 w 1238833"/>
                <a:gd name="connsiteY2" fmla="*/ 80201 h 847107"/>
                <a:gd name="connsiteX3" fmla="*/ 1238833 w 1238833"/>
                <a:gd name="connsiteY3" fmla="*/ 346451 h 847107"/>
                <a:gd name="connsiteX4" fmla="*/ 1238833 w 1238833"/>
                <a:gd name="connsiteY4" fmla="*/ 408957 h 847107"/>
                <a:gd name="connsiteX5" fmla="*/ 1238833 w 1238833"/>
                <a:gd name="connsiteY5" fmla="*/ 546476 h 847107"/>
                <a:gd name="connsiteX6" fmla="*/ 1238833 w 1238833"/>
                <a:gd name="connsiteY6" fmla="*/ 647082 h 847107"/>
                <a:gd name="connsiteX7" fmla="*/ 1238833 w 1238833"/>
                <a:gd name="connsiteY7" fmla="*/ 847107 h 847107"/>
                <a:gd name="connsiteX8" fmla="*/ 1186694 w 1238833"/>
                <a:gd name="connsiteY8" fmla="*/ 847107 h 847107"/>
                <a:gd name="connsiteX9" fmla="*/ 1186694 w 1238833"/>
                <a:gd name="connsiteY9" fmla="*/ 647082 h 847107"/>
                <a:gd name="connsiteX10" fmla="*/ 1186694 w 1238833"/>
                <a:gd name="connsiteY10" fmla="*/ 546476 h 847107"/>
                <a:gd name="connsiteX11" fmla="*/ 1186694 w 1238833"/>
                <a:gd name="connsiteY11" fmla="*/ 408957 h 847107"/>
                <a:gd name="connsiteX12" fmla="*/ 1186694 w 1238833"/>
                <a:gd name="connsiteY12" fmla="*/ 346451 h 847107"/>
                <a:gd name="connsiteX13" fmla="*/ 1186694 w 1238833"/>
                <a:gd name="connsiteY13" fmla="*/ 87853 h 847107"/>
                <a:gd name="connsiteX14" fmla="*/ 1150145 w 1238833"/>
                <a:gd name="connsiteY14" fmla="*/ 51304 h 847107"/>
                <a:gd name="connsiteX15" fmla="*/ 1039691 w 1238833"/>
                <a:gd name="connsiteY15" fmla="*/ 51304 h 847107"/>
                <a:gd name="connsiteX16" fmla="*/ 1039691 w 1238833"/>
                <a:gd name="connsiteY16" fmla="*/ 346451 h 847107"/>
                <a:gd name="connsiteX17" fmla="*/ 1039691 w 1238833"/>
                <a:gd name="connsiteY17" fmla="*/ 408957 h 847107"/>
                <a:gd name="connsiteX18" fmla="*/ 1039691 w 1238833"/>
                <a:gd name="connsiteY18" fmla="*/ 546476 h 847107"/>
                <a:gd name="connsiteX19" fmla="*/ 1039691 w 1238833"/>
                <a:gd name="connsiteY19" fmla="*/ 647082 h 847107"/>
                <a:gd name="connsiteX20" fmla="*/ 1039691 w 1238833"/>
                <a:gd name="connsiteY20" fmla="*/ 847107 h 847107"/>
                <a:gd name="connsiteX21" fmla="*/ 997419 w 1238833"/>
                <a:gd name="connsiteY21" fmla="*/ 847107 h 847107"/>
                <a:gd name="connsiteX22" fmla="*/ 997419 w 1238833"/>
                <a:gd name="connsiteY22" fmla="*/ 647082 h 847107"/>
                <a:gd name="connsiteX23" fmla="*/ 997419 w 1238833"/>
                <a:gd name="connsiteY23" fmla="*/ 546476 h 847107"/>
                <a:gd name="connsiteX24" fmla="*/ 997419 w 1238833"/>
                <a:gd name="connsiteY24" fmla="*/ 408957 h 847107"/>
                <a:gd name="connsiteX25" fmla="*/ 997419 w 1238833"/>
                <a:gd name="connsiteY25" fmla="*/ 408957 h 847107"/>
                <a:gd name="connsiteX26" fmla="*/ 997419 w 1238833"/>
                <a:gd name="connsiteY26" fmla="*/ 51304 h 847107"/>
                <a:gd name="connsiteX27" fmla="*/ 834930 w 1238833"/>
                <a:gd name="connsiteY27" fmla="*/ 51304 h 847107"/>
                <a:gd name="connsiteX28" fmla="*/ 834930 w 1238833"/>
                <a:gd name="connsiteY28" fmla="*/ 346451 h 847107"/>
                <a:gd name="connsiteX29" fmla="*/ 834930 w 1238833"/>
                <a:gd name="connsiteY29" fmla="*/ 346451 h 847107"/>
                <a:gd name="connsiteX30" fmla="*/ 834930 w 1238833"/>
                <a:gd name="connsiteY30" fmla="*/ 546476 h 847107"/>
                <a:gd name="connsiteX31" fmla="*/ 834930 w 1238833"/>
                <a:gd name="connsiteY31" fmla="*/ 647082 h 847107"/>
                <a:gd name="connsiteX32" fmla="*/ 834930 w 1238833"/>
                <a:gd name="connsiteY32" fmla="*/ 847107 h 847107"/>
                <a:gd name="connsiteX33" fmla="*/ 792657 w 1238833"/>
                <a:gd name="connsiteY33" fmla="*/ 847107 h 847107"/>
                <a:gd name="connsiteX34" fmla="*/ 792657 w 1238833"/>
                <a:gd name="connsiteY34" fmla="*/ 647082 h 847107"/>
                <a:gd name="connsiteX35" fmla="*/ 792657 w 1238833"/>
                <a:gd name="connsiteY35" fmla="*/ 546476 h 847107"/>
                <a:gd name="connsiteX36" fmla="*/ 792657 w 1238833"/>
                <a:gd name="connsiteY36" fmla="*/ 408957 h 847107"/>
                <a:gd name="connsiteX37" fmla="*/ 792657 w 1238833"/>
                <a:gd name="connsiteY37" fmla="*/ 346451 h 847107"/>
                <a:gd name="connsiteX38" fmla="*/ 792657 w 1238833"/>
                <a:gd name="connsiteY38" fmla="*/ 51304 h 847107"/>
                <a:gd name="connsiteX39" fmla="*/ 636774 w 1238833"/>
                <a:gd name="connsiteY39" fmla="*/ 51304 h 847107"/>
                <a:gd name="connsiteX40" fmla="*/ 636774 w 1238833"/>
                <a:gd name="connsiteY40" fmla="*/ 346451 h 847107"/>
                <a:gd name="connsiteX41" fmla="*/ 636774 w 1238833"/>
                <a:gd name="connsiteY41" fmla="*/ 346451 h 847107"/>
                <a:gd name="connsiteX42" fmla="*/ 636774 w 1238833"/>
                <a:gd name="connsiteY42" fmla="*/ 546476 h 847107"/>
                <a:gd name="connsiteX43" fmla="*/ 636774 w 1238833"/>
                <a:gd name="connsiteY43" fmla="*/ 647082 h 847107"/>
                <a:gd name="connsiteX44" fmla="*/ 636774 w 1238833"/>
                <a:gd name="connsiteY44" fmla="*/ 847107 h 847107"/>
                <a:gd name="connsiteX45" fmla="*/ 594501 w 1238833"/>
                <a:gd name="connsiteY45" fmla="*/ 847107 h 847107"/>
                <a:gd name="connsiteX46" fmla="*/ 594501 w 1238833"/>
                <a:gd name="connsiteY46" fmla="*/ 647082 h 847107"/>
                <a:gd name="connsiteX47" fmla="*/ 594501 w 1238833"/>
                <a:gd name="connsiteY47" fmla="*/ 546476 h 847107"/>
                <a:gd name="connsiteX48" fmla="*/ 594501 w 1238833"/>
                <a:gd name="connsiteY48" fmla="*/ 408957 h 847107"/>
                <a:gd name="connsiteX49" fmla="*/ 594501 w 1238833"/>
                <a:gd name="connsiteY49" fmla="*/ 346451 h 847107"/>
                <a:gd name="connsiteX50" fmla="*/ 594501 w 1238833"/>
                <a:gd name="connsiteY50" fmla="*/ 51304 h 847107"/>
                <a:gd name="connsiteX51" fmla="*/ 436415 w 1238833"/>
                <a:gd name="connsiteY51" fmla="*/ 51304 h 847107"/>
                <a:gd name="connsiteX52" fmla="*/ 436415 w 1238833"/>
                <a:gd name="connsiteY52" fmla="*/ 346451 h 847107"/>
                <a:gd name="connsiteX53" fmla="*/ 436415 w 1238833"/>
                <a:gd name="connsiteY53" fmla="*/ 346451 h 847107"/>
                <a:gd name="connsiteX54" fmla="*/ 436415 w 1238833"/>
                <a:gd name="connsiteY54" fmla="*/ 546476 h 847107"/>
                <a:gd name="connsiteX55" fmla="*/ 436415 w 1238833"/>
                <a:gd name="connsiteY55" fmla="*/ 647082 h 847107"/>
                <a:gd name="connsiteX56" fmla="*/ 436415 w 1238833"/>
                <a:gd name="connsiteY56" fmla="*/ 847107 h 847107"/>
                <a:gd name="connsiteX57" fmla="*/ 394142 w 1238833"/>
                <a:gd name="connsiteY57" fmla="*/ 847107 h 847107"/>
                <a:gd name="connsiteX58" fmla="*/ 394142 w 1238833"/>
                <a:gd name="connsiteY58" fmla="*/ 647082 h 847107"/>
                <a:gd name="connsiteX59" fmla="*/ 394142 w 1238833"/>
                <a:gd name="connsiteY59" fmla="*/ 546476 h 847107"/>
                <a:gd name="connsiteX60" fmla="*/ 394142 w 1238833"/>
                <a:gd name="connsiteY60" fmla="*/ 346451 h 847107"/>
                <a:gd name="connsiteX61" fmla="*/ 394142 w 1238833"/>
                <a:gd name="connsiteY61" fmla="*/ 346451 h 847107"/>
                <a:gd name="connsiteX62" fmla="*/ 394142 w 1238833"/>
                <a:gd name="connsiteY62" fmla="*/ 51304 h 847107"/>
                <a:gd name="connsiteX63" fmla="*/ 242662 w 1238833"/>
                <a:gd name="connsiteY63" fmla="*/ 51304 h 847107"/>
                <a:gd name="connsiteX64" fmla="*/ 242662 w 1238833"/>
                <a:gd name="connsiteY64" fmla="*/ 346451 h 847107"/>
                <a:gd name="connsiteX65" fmla="*/ 242662 w 1238833"/>
                <a:gd name="connsiteY65" fmla="*/ 346451 h 847107"/>
                <a:gd name="connsiteX66" fmla="*/ 242662 w 1238833"/>
                <a:gd name="connsiteY66" fmla="*/ 546476 h 847107"/>
                <a:gd name="connsiteX67" fmla="*/ 242662 w 1238833"/>
                <a:gd name="connsiteY67" fmla="*/ 647082 h 847107"/>
                <a:gd name="connsiteX68" fmla="*/ 242662 w 1238833"/>
                <a:gd name="connsiteY68" fmla="*/ 847107 h 847107"/>
                <a:gd name="connsiteX69" fmla="*/ 200389 w 1238833"/>
                <a:gd name="connsiteY69" fmla="*/ 847107 h 847107"/>
                <a:gd name="connsiteX70" fmla="*/ 200389 w 1238833"/>
                <a:gd name="connsiteY70" fmla="*/ 647082 h 847107"/>
                <a:gd name="connsiteX71" fmla="*/ 200389 w 1238833"/>
                <a:gd name="connsiteY71" fmla="*/ 546476 h 847107"/>
                <a:gd name="connsiteX72" fmla="*/ 200389 w 1238833"/>
                <a:gd name="connsiteY72" fmla="*/ 408957 h 847107"/>
                <a:gd name="connsiteX73" fmla="*/ 200389 w 1238833"/>
                <a:gd name="connsiteY73" fmla="*/ 346451 h 847107"/>
                <a:gd name="connsiteX74" fmla="*/ 200389 w 1238833"/>
                <a:gd name="connsiteY74" fmla="*/ 51304 h 847107"/>
                <a:gd name="connsiteX75" fmla="*/ 88688 w 1238833"/>
                <a:gd name="connsiteY75" fmla="*/ 51304 h 847107"/>
                <a:gd name="connsiteX76" fmla="*/ 52139 w 1238833"/>
                <a:gd name="connsiteY76" fmla="*/ 87853 h 847107"/>
                <a:gd name="connsiteX77" fmla="*/ 52139 w 1238833"/>
                <a:gd name="connsiteY77" fmla="*/ 346451 h 847107"/>
                <a:gd name="connsiteX78" fmla="*/ 52139 w 1238833"/>
                <a:gd name="connsiteY78" fmla="*/ 408957 h 847107"/>
                <a:gd name="connsiteX79" fmla="*/ 52139 w 1238833"/>
                <a:gd name="connsiteY79" fmla="*/ 546476 h 847107"/>
                <a:gd name="connsiteX80" fmla="*/ 52139 w 1238833"/>
                <a:gd name="connsiteY80" fmla="*/ 647082 h 847107"/>
                <a:gd name="connsiteX81" fmla="*/ 52139 w 1238833"/>
                <a:gd name="connsiteY81" fmla="*/ 847107 h 847107"/>
                <a:gd name="connsiteX82" fmla="*/ 0 w 1238833"/>
                <a:gd name="connsiteY82" fmla="*/ 847107 h 847107"/>
                <a:gd name="connsiteX83" fmla="*/ 0 w 1238833"/>
                <a:gd name="connsiteY83" fmla="*/ 647082 h 847107"/>
                <a:gd name="connsiteX84" fmla="*/ 0 w 1238833"/>
                <a:gd name="connsiteY84" fmla="*/ 546476 h 847107"/>
                <a:gd name="connsiteX85" fmla="*/ 0 w 1238833"/>
                <a:gd name="connsiteY85" fmla="*/ 408957 h 847107"/>
                <a:gd name="connsiteX86" fmla="*/ 0 w 1238833"/>
                <a:gd name="connsiteY86" fmla="*/ 346451 h 847107"/>
                <a:gd name="connsiteX87" fmla="*/ 0 w 1238833"/>
                <a:gd name="connsiteY87" fmla="*/ 80201 h 847107"/>
                <a:gd name="connsiteX88" fmla="*/ 80201 w 1238833"/>
                <a:gd name="connsiteY88" fmla="*/ 0 h 84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238833" h="847107">
                  <a:moveTo>
                    <a:pt x="80201" y="0"/>
                  </a:moveTo>
                  <a:lnTo>
                    <a:pt x="1158632" y="0"/>
                  </a:lnTo>
                  <a:cubicBezTo>
                    <a:pt x="1202926" y="0"/>
                    <a:pt x="1238833" y="35907"/>
                    <a:pt x="1238833" y="80201"/>
                  </a:cubicBezTo>
                  <a:lnTo>
                    <a:pt x="1238833" y="346451"/>
                  </a:lnTo>
                  <a:lnTo>
                    <a:pt x="1238833" y="408957"/>
                  </a:lnTo>
                  <a:lnTo>
                    <a:pt x="1238833" y="546476"/>
                  </a:lnTo>
                  <a:lnTo>
                    <a:pt x="1238833" y="647082"/>
                  </a:lnTo>
                  <a:lnTo>
                    <a:pt x="1238833" y="847107"/>
                  </a:lnTo>
                  <a:lnTo>
                    <a:pt x="1186694" y="847107"/>
                  </a:lnTo>
                  <a:lnTo>
                    <a:pt x="1186694" y="647082"/>
                  </a:lnTo>
                  <a:lnTo>
                    <a:pt x="1186694" y="546476"/>
                  </a:lnTo>
                  <a:lnTo>
                    <a:pt x="1186694" y="408957"/>
                  </a:lnTo>
                  <a:lnTo>
                    <a:pt x="1186694" y="346451"/>
                  </a:lnTo>
                  <a:lnTo>
                    <a:pt x="1186694" y="87853"/>
                  </a:lnTo>
                  <a:cubicBezTo>
                    <a:pt x="1186694" y="67668"/>
                    <a:pt x="1170330" y="51304"/>
                    <a:pt x="1150145" y="51304"/>
                  </a:cubicBezTo>
                  <a:lnTo>
                    <a:pt x="1039691" y="51304"/>
                  </a:lnTo>
                  <a:lnTo>
                    <a:pt x="1039691" y="346451"/>
                  </a:lnTo>
                  <a:lnTo>
                    <a:pt x="1039691" y="408957"/>
                  </a:lnTo>
                  <a:lnTo>
                    <a:pt x="1039691" y="546476"/>
                  </a:lnTo>
                  <a:lnTo>
                    <a:pt x="1039691" y="647082"/>
                  </a:lnTo>
                  <a:lnTo>
                    <a:pt x="1039691" y="847107"/>
                  </a:lnTo>
                  <a:lnTo>
                    <a:pt x="997419" y="847107"/>
                  </a:lnTo>
                  <a:lnTo>
                    <a:pt x="997419" y="647082"/>
                  </a:lnTo>
                  <a:lnTo>
                    <a:pt x="997419" y="546476"/>
                  </a:lnTo>
                  <a:lnTo>
                    <a:pt x="997419" y="408957"/>
                  </a:lnTo>
                  <a:lnTo>
                    <a:pt x="997419" y="408957"/>
                  </a:lnTo>
                  <a:lnTo>
                    <a:pt x="997419" y="51304"/>
                  </a:lnTo>
                  <a:lnTo>
                    <a:pt x="834930" y="51304"/>
                  </a:lnTo>
                  <a:lnTo>
                    <a:pt x="834930" y="346451"/>
                  </a:lnTo>
                  <a:lnTo>
                    <a:pt x="834930" y="346451"/>
                  </a:lnTo>
                  <a:lnTo>
                    <a:pt x="834930" y="546476"/>
                  </a:lnTo>
                  <a:lnTo>
                    <a:pt x="834930" y="647082"/>
                  </a:lnTo>
                  <a:lnTo>
                    <a:pt x="834930" y="847107"/>
                  </a:lnTo>
                  <a:lnTo>
                    <a:pt x="792657" y="847107"/>
                  </a:lnTo>
                  <a:lnTo>
                    <a:pt x="792657" y="647082"/>
                  </a:lnTo>
                  <a:lnTo>
                    <a:pt x="792657" y="546476"/>
                  </a:lnTo>
                  <a:lnTo>
                    <a:pt x="792657" y="408957"/>
                  </a:lnTo>
                  <a:lnTo>
                    <a:pt x="792657" y="346451"/>
                  </a:lnTo>
                  <a:lnTo>
                    <a:pt x="792657" y="51304"/>
                  </a:lnTo>
                  <a:lnTo>
                    <a:pt x="636774" y="51304"/>
                  </a:lnTo>
                  <a:lnTo>
                    <a:pt x="636774" y="346451"/>
                  </a:lnTo>
                  <a:lnTo>
                    <a:pt x="636774" y="346451"/>
                  </a:lnTo>
                  <a:lnTo>
                    <a:pt x="636774" y="546476"/>
                  </a:lnTo>
                  <a:lnTo>
                    <a:pt x="636774" y="647082"/>
                  </a:lnTo>
                  <a:lnTo>
                    <a:pt x="636774" y="847107"/>
                  </a:lnTo>
                  <a:lnTo>
                    <a:pt x="594501" y="847107"/>
                  </a:lnTo>
                  <a:lnTo>
                    <a:pt x="594501" y="647082"/>
                  </a:lnTo>
                  <a:lnTo>
                    <a:pt x="594501" y="546476"/>
                  </a:lnTo>
                  <a:lnTo>
                    <a:pt x="594501" y="408957"/>
                  </a:lnTo>
                  <a:lnTo>
                    <a:pt x="594501" y="346451"/>
                  </a:lnTo>
                  <a:lnTo>
                    <a:pt x="594501" y="51304"/>
                  </a:lnTo>
                  <a:lnTo>
                    <a:pt x="436415" y="51304"/>
                  </a:lnTo>
                  <a:lnTo>
                    <a:pt x="436415" y="346451"/>
                  </a:lnTo>
                  <a:lnTo>
                    <a:pt x="436415" y="346451"/>
                  </a:lnTo>
                  <a:lnTo>
                    <a:pt x="436415" y="546476"/>
                  </a:lnTo>
                  <a:lnTo>
                    <a:pt x="436415" y="647082"/>
                  </a:lnTo>
                  <a:lnTo>
                    <a:pt x="436415" y="847107"/>
                  </a:lnTo>
                  <a:lnTo>
                    <a:pt x="394142" y="847107"/>
                  </a:lnTo>
                  <a:lnTo>
                    <a:pt x="394142" y="647082"/>
                  </a:lnTo>
                  <a:lnTo>
                    <a:pt x="394142" y="546476"/>
                  </a:lnTo>
                  <a:lnTo>
                    <a:pt x="394142" y="346451"/>
                  </a:lnTo>
                  <a:lnTo>
                    <a:pt x="394142" y="346451"/>
                  </a:lnTo>
                  <a:lnTo>
                    <a:pt x="394142" y="51304"/>
                  </a:lnTo>
                  <a:lnTo>
                    <a:pt x="242662" y="51304"/>
                  </a:lnTo>
                  <a:lnTo>
                    <a:pt x="242662" y="346451"/>
                  </a:lnTo>
                  <a:lnTo>
                    <a:pt x="242662" y="346451"/>
                  </a:lnTo>
                  <a:lnTo>
                    <a:pt x="242662" y="546476"/>
                  </a:lnTo>
                  <a:lnTo>
                    <a:pt x="242662" y="647082"/>
                  </a:lnTo>
                  <a:lnTo>
                    <a:pt x="242662" y="847107"/>
                  </a:lnTo>
                  <a:lnTo>
                    <a:pt x="200389" y="847107"/>
                  </a:lnTo>
                  <a:lnTo>
                    <a:pt x="200389" y="647082"/>
                  </a:lnTo>
                  <a:lnTo>
                    <a:pt x="200389" y="546476"/>
                  </a:lnTo>
                  <a:lnTo>
                    <a:pt x="200389" y="408957"/>
                  </a:lnTo>
                  <a:lnTo>
                    <a:pt x="200389" y="346451"/>
                  </a:lnTo>
                  <a:lnTo>
                    <a:pt x="200389" y="51304"/>
                  </a:lnTo>
                  <a:lnTo>
                    <a:pt x="88688" y="51304"/>
                  </a:lnTo>
                  <a:cubicBezTo>
                    <a:pt x="68503" y="51304"/>
                    <a:pt x="52139" y="67668"/>
                    <a:pt x="52139" y="87853"/>
                  </a:cubicBezTo>
                  <a:lnTo>
                    <a:pt x="52139" y="346451"/>
                  </a:lnTo>
                  <a:lnTo>
                    <a:pt x="52139" y="408957"/>
                  </a:lnTo>
                  <a:lnTo>
                    <a:pt x="52139" y="546476"/>
                  </a:lnTo>
                  <a:lnTo>
                    <a:pt x="52139" y="647082"/>
                  </a:lnTo>
                  <a:lnTo>
                    <a:pt x="52139" y="847107"/>
                  </a:lnTo>
                  <a:lnTo>
                    <a:pt x="0" y="847107"/>
                  </a:lnTo>
                  <a:lnTo>
                    <a:pt x="0" y="647082"/>
                  </a:lnTo>
                  <a:lnTo>
                    <a:pt x="0" y="546476"/>
                  </a:lnTo>
                  <a:lnTo>
                    <a:pt x="0" y="408957"/>
                  </a:lnTo>
                  <a:lnTo>
                    <a:pt x="0" y="346451"/>
                  </a:lnTo>
                  <a:lnTo>
                    <a:pt x="0" y="80201"/>
                  </a:lnTo>
                  <a:cubicBezTo>
                    <a:pt x="0" y="35907"/>
                    <a:pt x="35908" y="0"/>
                    <a:pt x="802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C51BE361-3E19-4E0D-938F-35A2475B48BA}"/>
                </a:ext>
              </a:extLst>
            </p:cNvPr>
            <p:cNvSpPr/>
            <p:nvPr/>
          </p:nvSpPr>
          <p:spPr bwMode="auto">
            <a:xfrm>
              <a:off x="5225316" y="336539"/>
              <a:ext cx="592722" cy="1461025"/>
            </a:xfrm>
            <a:custGeom>
              <a:avLst/>
              <a:gdLst>
                <a:gd name="connsiteX0" fmla="*/ 328619 w 515573"/>
                <a:gd name="connsiteY0" fmla="*/ 3496 h 1270858"/>
                <a:gd name="connsiteX1" fmla="*/ 471690 w 515573"/>
                <a:gd name="connsiteY1" fmla="*/ 259616 h 1270858"/>
                <a:gd name="connsiteX2" fmla="*/ 315431 w 515573"/>
                <a:gd name="connsiteY2" fmla="*/ 435985 h 1270858"/>
                <a:gd name="connsiteX3" fmla="*/ 313403 w 515573"/>
                <a:gd name="connsiteY3" fmla="*/ 436036 h 1270858"/>
                <a:gd name="connsiteX4" fmla="*/ 319306 w 515573"/>
                <a:gd name="connsiteY4" fmla="*/ 440560 h 1270858"/>
                <a:gd name="connsiteX5" fmla="*/ 321619 w 515573"/>
                <a:gd name="connsiteY5" fmla="*/ 444487 h 1270858"/>
                <a:gd name="connsiteX6" fmla="*/ 333772 w 515573"/>
                <a:gd name="connsiteY6" fmla="*/ 449807 h 1270858"/>
                <a:gd name="connsiteX7" fmla="*/ 408711 w 515573"/>
                <a:gd name="connsiteY7" fmla="*/ 527801 h 1270858"/>
                <a:gd name="connsiteX8" fmla="*/ 429477 w 515573"/>
                <a:gd name="connsiteY8" fmla="*/ 487605 h 1270858"/>
                <a:gd name="connsiteX9" fmla="*/ 490901 w 515573"/>
                <a:gd name="connsiteY9" fmla="*/ 468027 h 1270858"/>
                <a:gd name="connsiteX10" fmla="*/ 510479 w 515573"/>
                <a:gd name="connsiteY10" fmla="*/ 529451 h 1270858"/>
                <a:gd name="connsiteX11" fmla="*/ 463022 w 515573"/>
                <a:gd name="connsiteY11" fmla="*/ 621310 h 1270858"/>
                <a:gd name="connsiteX12" fmla="*/ 455671 w 515573"/>
                <a:gd name="connsiteY12" fmla="*/ 627518 h 1270858"/>
                <a:gd name="connsiteX13" fmla="*/ 451174 w 515573"/>
                <a:gd name="connsiteY13" fmla="*/ 637789 h 1270858"/>
                <a:gd name="connsiteX14" fmla="*/ 451175 w 515573"/>
                <a:gd name="connsiteY14" fmla="*/ 637787 h 1270858"/>
                <a:gd name="connsiteX15" fmla="*/ 436900 w 515573"/>
                <a:gd name="connsiteY15" fmla="*/ 643368 h 1270858"/>
                <a:gd name="connsiteX16" fmla="*/ 436365 w 515573"/>
                <a:gd name="connsiteY16" fmla="*/ 643820 h 1270858"/>
                <a:gd name="connsiteX17" fmla="*/ 435854 w 515573"/>
                <a:gd name="connsiteY17" fmla="*/ 643778 h 1270858"/>
                <a:gd name="connsiteX18" fmla="*/ 418680 w 515573"/>
                <a:gd name="connsiteY18" fmla="*/ 650492 h 1270858"/>
                <a:gd name="connsiteX19" fmla="*/ 386719 w 515573"/>
                <a:gd name="connsiteY19" fmla="*/ 636501 h 1270858"/>
                <a:gd name="connsiteX20" fmla="*/ 341082 w 515573"/>
                <a:gd name="connsiteY20" fmla="*/ 589004 h 1270858"/>
                <a:gd name="connsiteX21" fmla="*/ 329519 w 515573"/>
                <a:gd name="connsiteY21" fmla="*/ 778786 h 1270858"/>
                <a:gd name="connsiteX22" fmla="*/ 322064 w 515573"/>
                <a:gd name="connsiteY22" fmla="*/ 806799 h 1270858"/>
                <a:gd name="connsiteX23" fmla="*/ 457514 w 515573"/>
                <a:gd name="connsiteY23" fmla="*/ 956431 h 1270858"/>
                <a:gd name="connsiteX24" fmla="*/ 461597 w 515573"/>
                <a:gd name="connsiteY24" fmla="*/ 967864 h 1270858"/>
                <a:gd name="connsiteX25" fmla="*/ 466068 w 515573"/>
                <a:gd name="connsiteY25" fmla="*/ 972213 h 1270858"/>
                <a:gd name="connsiteX26" fmla="*/ 466550 w 515573"/>
                <a:gd name="connsiteY26" fmla="*/ 1007100 h 1270858"/>
                <a:gd name="connsiteX27" fmla="*/ 400369 w 515573"/>
                <a:gd name="connsiteY27" fmla="*/ 1173328 h 1270858"/>
                <a:gd name="connsiteX28" fmla="*/ 341154 w 515573"/>
                <a:gd name="connsiteY28" fmla="*/ 1198819 h 1270858"/>
                <a:gd name="connsiteX29" fmla="*/ 341155 w 515573"/>
                <a:gd name="connsiteY29" fmla="*/ 1198819 h 1270858"/>
                <a:gd name="connsiteX30" fmla="*/ 315664 w 515573"/>
                <a:gd name="connsiteY30" fmla="*/ 1139604 h 1270858"/>
                <a:gd name="connsiteX31" fmla="*/ 372080 w 515573"/>
                <a:gd name="connsiteY31" fmla="*/ 997903 h 1270858"/>
                <a:gd name="connsiteX32" fmla="*/ 257858 w 515573"/>
                <a:gd name="connsiteY32" fmla="*/ 871724 h 1270858"/>
                <a:gd name="connsiteX33" fmla="*/ 218295 w 515573"/>
                <a:gd name="connsiteY33" fmla="*/ 877234 h 1270858"/>
                <a:gd name="connsiteX34" fmla="*/ 204394 w 515573"/>
                <a:gd name="connsiteY34" fmla="*/ 873535 h 1270858"/>
                <a:gd name="connsiteX35" fmla="*/ 118332 w 515573"/>
                <a:gd name="connsiteY35" fmla="*/ 1235798 h 1270858"/>
                <a:gd name="connsiteX36" fmla="*/ 63444 w 515573"/>
                <a:gd name="connsiteY36" fmla="*/ 1269614 h 1270858"/>
                <a:gd name="connsiteX37" fmla="*/ 63446 w 515573"/>
                <a:gd name="connsiteY37" fmla="*/ 1269613 h 1270858"/>
                <a:gd name="connsiteX38" fmla="*/ 29631 w 515573"/>
                <a:gd name="connsiteY38" fmla="*/ 1214726 h 1270858"/>
                <a:gd name="connsiteX39" fmla="*/ 126181 w 515573"/>
                <a:gd name="connsiteY39" fmla="*/ 808306 h 1270858"/>
                <a:gd name="connsiteX40" fmla="*/ 125599 w 515573"/>
                <a:gd name="connsiteY40" fmla="*/ 807319 h 1270858"/>
                <a:gd name="connsiteX41" fmla="*/ 119846 w 515573"/>
                <a:gd name="connsiteY41" fmla="*/ 766011 h 1270858"/>
                <a:gd name="connsiteX42" fmla="*/ 131035 w 515573"/>
                <a:gd name="connsiteY42" fmla="*/ 582370 h 1270858"/>
                <a:gd name="connsiteX43" fmla="*/ 91430 w 515573"/>
                <a:gd name="connsiteY43" fmla="*/ 615033 h 1270858"/>
                <a:gd name="connsiteX44" fmla="*/ 27258 w 515573"/>
                <a:gd name="connsiteY44" fmla="*/ 608868 h 1270858"/>
                <a:gd name="connsiteX45" fmla="*/ 27259 w 515573"/>
                <a:gd name="connsiteY45" fmla="*/ 608868 h 1270858"/>
                <a:gd name="connsiteX46" fmla="*/ 17051 w 515573"/>
                <a:gd name="connsiteY46" fmla="*/ 575504 h 1270858"/>
                <a:gd name="connsiteX47" fmla="*/ 17464 w 515573"/>
                <a:gd name="connsiteY47" fmla="*/ 574728 h 1270858"/>
                <a:gd name="connsiteX48" fmla="*/ 15727 w 515573"/>
                <a:gd name="connsiteY48" fmla="*/ 571833 h 1270858"/>
                <a:gd name="connsiteX49" fmla="*/ 502 w 515573"/>
                <a:gd name="connsiteY49" fmla="*/ 469567 h 1270858"/>
                <a:gd name="connsiteX50" fmla="*/ 38879 w 515573"/>
                <a:gd name="connsiteY50" fmla="*/ 417766 h 1270858"/>
                <a:gd name="connsiteX51" fmla="*/ 90681 w 515573"/>
                <a:gd name="connsiteY51" fmla="*/ 456143 h 1270858"/>
                <a:gd name="connsiteX52" fmla="*/ 96161 w 515573"/>
                <a:gd name="connsiteY52" fmla="*/ 492956 h 1270858"/>
                <a:gd name="connsiteX53" fmla="*/ 146200 w 515573"/>
                <a:gd name="connsiteY53" fmla="*/ 451689 h 1270858"/>
                <a:gd name="connsiteX54" fmla="*/ 158466 w 515573"/>
                <a:gd name="connsiteY54" fmla="*/ 447936 h 1270858"/>
                <a:gd name="connsiteX55" fmla="*/ 171046 w 515573"/>
                <a:gd name="connsiteY55" fmla="*/ 431527 h 1270858"/>
                <a:gd name="connsiteX56" fmla="*/ 194740 w 515573"/>
                <a:gd name="connsiteY56" fmla="*/ 417570 h 1270858"/>
                <a:gd name="connsiteX57" fmla="*/ 169055 w 515573"/>
                <a:gd name="connsiteY57" fmla="*/ 405689 h 1270858"/>
                <a:gd name="connsiteX58" fmla="*/ 95639 w 515573"/>
                <a:gd name="connsiteY58" fmla="*/ 181786 h 1270858"/>
                <a:gd name="connsiteX59" fmla="*/ 328619 w 515573"/>
                <a:gd name="connsiteY59" fmla="*/ 3496 h 1270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15573" h="1270858">
                  <a:moveTo>
                    <a:pt x="328619" y="3496"/>
                  </a:moveTo>
                  <a:cubicBezTo>
                    <a:pt x="432463" y="24988"/>
                    <a:pt x="496518" y="139658"/>
                    <a:pt x="471690" y="259616"/>
                  </a:cubicBezTo>
                  <a:cubicBezTo>
                    <a:pt x="453070" y="349586"/>
                    <a:pt x="389741" y="416979"/>
                    <a:pt x="315431" y="435985"/>
                  </a:cubicBezTo>
                  <a:lnTo>
                    <a:pt x="313403" y="436036"/>
                  </a:lnTo>
                  <a:lnTo>
                    <a:pt x="319306" y="440560"/>
                  </a:lnTo>
                  <a:lnTo>
                    <a:pt x="321619" y="444487"/>
                  </a:lnTo>
                  <a:lnTo>
                    <a:pt x="333772" y="449807"/>
                  </a:lnTo>
                  <a:lnTo>
                    <a:pt x="408711" y="527801"/>
                  </a:lnTo>
                  <a:lnTo>
                    <a:pt x="429477" y="487605"/>
                  </a:lnTo>
                  <a:cubicBezTo>
                    <a:pt x="441032" y="465237"/>
                    <a:pt x="468533" y="456472"/>
                    <a:pt x="490901" y="468027"/>
                  </a:cubicBezTo>
                  <a:cubicBezTo>
                    <a:pt x="513269" y="479582"/>
                    <a:pt x="522034" y="507084"/>
                    <a:pt x="510479" y="529451"/>
                  </a:cubicBezTo>
                  <a:cubicBezTo>
                    <a:pt x="494659" y="560071"/>
                    <a:pt x="478841" y="590690"/>
                    <a:pt x="463022" y="621310"/>
                  </a:cubicBezTo>
                  <a:lnTo>
                    <a:pt x="455671" y="627518"/>
                  </a:lnTo>
                  <a:lnTo>
                    <a:pt x="451174" y="637789"/>
                  </a:lnTo>
                  <a:lnTo>
                    <a:pt x="451175" y="637787"/>
                  </a:lnTo>
                  <a:lnTo>
                    <a:pt x="436900" y="643368"/>
                  </a:lnTo>
                  <a:lnTo>
                    <a:pt x="436365" y="643820"/>
                  </a:lnTo>
                  <a:lnTo>
                    <a:pt x="435854" y="643778"/>
                  </a:lnTo>
                  <a:lnTo>
                    <a:pt x="418680" y="650492"/>
                  </a:lnTo>
                  <a:cubicBezTo>
                    <a:pt x="407016" y="650260"/>
                    <a:pt x="395440" y="645577"/>
                    <a:pt x="386719" y="636501"/>
                  </a:cubicBezTo>
                  <a:lnTo>
                    <a:pt x="341082" y="589004"/>
                  </a:lnTo>
                  <a:lnTo>
                    <a:pt x="329519" y="778786"/>
                  </a:lnTo>
                  <a:lnTo>
                    <a:pt x="322064" y="806799"/>
                  </a:lnTo>
                  <a:lnTo>
                    <a:pt x="457514" y="956431"/>
                  </a:lnTo>
                  <a:lnTo>
                    <a:pt x="461597" y="967864"/>
                  </a:lnTo>
                  <a:lnTo>
                    <a:pt x="466068" y="972213"/>
                  </a:lnTo>
                  <a:cubicBezTo>
                    <a:pt x="470681" y="982929"/>
                    <a:pt x="471206" y="995404"/>
                    <a:pt x="466550" y="1007100"/>
                  </a:cubicBezTo>
                  <a:cubicBezTo>
                    <a:pt x="444490" y="1062510"/>
                    <a:pt x="422429" y="1117918"/>
                    <a:pt x="400369" y="1173328"/>
                  </a:cubicBezTo>
                  <a:cubicBezTo>
                    <a:pt x="391056" y="1196719"/>
                    <a:pt x="364544" y="1208132"/>
                    <a:pt x="341154" y="1198819"/>
                  </a:cubicBezTo>
                  <a:lnTo>
                    <a:pt x="341155" y="1198819"/>
                  </a:lnTo>
                  <a:cubicBezTo>
                    <a:pt x="317765" y="1189506"/>
                    <a:pt x="306352" y="1162994"/>
                    <a:pt x="315664" y="1139604"/>
                  </a:cubicBezTo>
                  <a:lnTo>
                    <a:pt x="372080" y="997903"/>
                  </a:lnTo>
                  <a:lnTo>
                    <a:pt x="257858" y="871724"/>
                  </a:lnTo>
                  <a:lnTo>
                    <a:pt x="218295" y="877234"/>
                  </a:lnTo>
                  <a:lnTo>
                    <a:pt x="204394" y="873535"/>
                  </a:lnTo>
                  <a:lnTo>
                    <a:pt x="118332" y="1235798"/>
                  </a:lnTo>
                  <a:cubicBezTo>
                    <a:pt x="112513" y="1260293"/>
                    <a:pt x="87939" y="1275433"/>
                    <a:pt x="63444" y="1269614"/>
                  </a:cubicBezTo>
                  <a:lnTo>
                    <a:pt x="63446" y="1269613"/>
                  </a:lnTo>
                  <a:cubicBezTo>
                    <a:pt x="38952" y="1263795"/>
                    <a:pt x="23812" y="1239220"/>
                    <a:pt x="29631" y="1214726"/>
                  </a:cubicBezTo>
                  <a:lnTo>
                    <a:pt x="126181" y="808306"/>
                  </a:lnTo>
                  <a:lnTo>
                    <a:pt x="125599" y="807319"/>
                  </a:lnTo>
                  <a:cubicBezTo>
                    <a:pt x="121059" y="794454"/>
                    <a:pt x="118965" y="780486"/>
                    <a:pt x="119846" y="766011"/>
                  </a:cubicBezTo>
                  <a:lnTo>
                    <a:pt x="131035" y="582370"/>
                  </a:lnTo>
                  <a:lnTo>
                    <a:pt x="91430" y="615033"/>
                  </a:lnTo>
                  <a:cubicBezTo>
                    <a:pt x="72007" y="631051"/>
                    <a:pt x="43275" y="628290"/>
                    <a:pt x="27258" y="608868"/>
                  </a:cubicBezTo>
                  <a:lnTo>
                    <a:pt x="27259" y="608868"/>
                  </a:lnTo>
                  <a:cubicBezTo>
                    <a:pt x="19249" y="599156"/>
                    <a:pt x="15935" y="587118"/>
                    <a:pt x="17051" y="575504"/>
                  </a:cubicBezTo>
                  <a:lnTo>
                    <a:pt x="17464" y="574728"/>
                  </a:lnTo>
                  <a:lnTo>
                    <a:pt x="15727" y="571833"/>
                  </a:lnTo>
                  <a:lnTo>
                    <a:pt x="502" y="469567"/>
                  </a:lnTo>
                  <a:cubicBezTo>
                    <a:pt x="-3205" y="444665"/>
                    <a:pt x="13978" y="421473"/>
                    <a:pt x="38879" y="417766"/>
                  </a:cubicBezTo>
                  <a:cubicBezTo>
                    <a:pt x="63781" y="414059"/>
                    <a:pt x="86974" y="431241"/>
                    <a:pt x="90681" y="456143"/>
                  </a:cubicBezTo>
                  <a:lnTo>
                    <a:pt x="96161" y="492956"/>
                  </a:lnTo>
                  <a:lnTo>
                    <a:pt x="146200" y="451689"/>
                  </a:lnTo>
                  <a:lnTo>
                    <a:pt x="158466" y="447936"/>
                  </a:lnTo>
                  <a:lnTo>
                    <a:pt x="171046" y="431527"/>
                  </a:lnTo>
                  <a:lnTo>
                    <a:pt x="194740" y="417570"/>
                  </a:lnTo>
                  <a:lnTo>
                    <a:pt x="169055" y="405689"/>
                  </a:lnTo>
                  <a:cubicBezTo>
                    <a:pt x="108393" y="358749"/>
                    <a:pt x="77018" y="271755"/>
                    <a:pt x="95639" y="181786"/>
                  </a:cubicBezTo>
                  <a:cubicBezTo>
                    <a:pt x="120466" y="61827"/>
                    <a:pt x="224775" y="-17996"/>
                    <a:pt x="328619" y="349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DFA5733-BA3B-4D62-9ABE-DD3378CE662D}"/>
              </a:ext>
            </a:extLst>
          </p:cNvPr>
          <p:cNvGrpSpPr/>
          <p:nvPr/>
        </p:nvGrpSpPr>
        <p:grpSpPr>
          <a:xfrm>
            <a:off x="6011879" y="2571487"/>
            <a:ext cx="1575313" cy="1882952"/>
            <a:chOff x="-857042" y="4765413"/>
            <a:chExt cx="1575313" cy="1882952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9D93507-212F-48F5-BB37-8183C3A6829C}"/>
                </a:ext>
              </a:extLst>
            </p:cNvPr>
            <p:cNvGrpSpPr/>
            <p:nvPr/>
          </p:nvGrpSpPr>
          <p:grpSpPr>
            <a:xfrm>
              <a:off x="-857042" y="5006329"/>
              <a:ext cx="1575313" cy="1575313"/>
              <a:chOff x="-2417196" y="2788715"/>
              <a:chExt cx="1575313" cy="1575313"/>
            </a:xfrm>
          </p:grpSpPr>
          <p:sp>
            <p:nvSpPr>
              <p:cNvPr id="65" name="円/楕円 320">
                <a:extLst>
                  <a:ext uri="{FF2B5EF4-FFF2-40B4-BE49-F238E27FC236}">
                    <a16:creationId xmlns:a16="http://schemas.microsoft.com/office/drawing/2014/main" id="{D531B958-17D9-4BBD-9506-0701DE671B84}"/>
                  </a:ext>
                </a:extLst>
              </p:cNvPr>
              <p:cNvSpPr/>
              <p:nvPr/>
            </p:nvSpPr>
            <p:spPr>
              <a:xfrm>
                <a:off x="-2417196" y="2788715"/>
                <a:ext cx="1575313" cy="1575313"/>
              </a:xfrm>
              <a:prstGeom prst="ellipse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C3ACBC7-820D-413D-A2A6-290CA9282F3C}"/>
                  </a:ext>
                </a:extLst>
              </p:cNvPr>
              <p:cNvSpPr/>
              <p:nvPr/>
            </p:nvSpPr>
            <p:spPr bwMode="auto">
              <a:xfrm rot="18900000">
                <a:off x="-1819388" y="3165156"/>
                <a:ext cx="394165" cy="477958"/>
              </a:xfrm>
              <a:custGeom>
                <a:avLst/>
                <a:gdLst>
                  <a:gd name="connsiteX0" fmla="*/ 393559 w 394165"/>
                  <a:gd name="connsiteY0" fmla="*/ 405182 h 477958"/>
                  <a:gd name="connsiteX1" fmla="*/ 391971 w 394165"/>
                  <a:gd name="connsiteY1" fmla="*/ 430533 h 477958"/>
                  <a:gd name="connsiteX2" fmla="*/ 313630 w 394165"/>
                  <a:gd name="connsiteY2" fmla="*/ 475763 h 477958"/>
                  <a:gd name="connsiteX3" fmla="*/ 49537 w 394165"/>
                  <a:gd name="connsiteY3" fmla="*/ 404999 h 477958"/>
                  <a:gd name="connsiteX4" fmla="*/ 10697 w 394165"/>
                  <a:gd name="connsiteY4" fmla="*/ 375196 h 477958"/>
                  <a:gd name="connsiteX5" fmla="*/ 7524 w 394165"/>
                  <a:gd name="connsiteY5" fmla="*/ 365976 h 477958"/>
                  <a:gd name="connsiteX6" fmla="*/ 5027 w 394165"/>
                  <a:gd name="connsiteY6" fmla="*/ 362271 h 477958"/>
                  <a:gd name="connsiteX7" fmla="*/ 3291 w 394165"/>
                  <a:gd name="connsiteY7" fmla="*/ 353672 h 477958"/>
                  <a:gd name="connsiteX8" fmla="*/ 2718 w 394165"/>
                  <a:gd name="connsiteY8" fmla="*/ 352009 h 477958"/>
                  <a:gd name="connsiteX9" fmla="*/ 2774 w 394165"/>
                  <a:gd name="connsiteY9" fmla="*/ 351115 h 477958"/>
                  <a:gd name="connsiteX10" fmla="*/ 0 w 394165"/>
                  <a:gd name="connsiteY10" fmla="*/ 337373 h 477958"/>
                  <a:gd name="connsiteX11" fmla="*/ 0 w 394165"/>
                  <a:gd name="connsiteY11" fmla="*/ 63965 h 477958"/>
                  <a:gd name="connsiteX12" fmla="*/ 63965 w 394165"/>
                  <a:gd name="connsiteY12" fmla="*/ 0 h 477958"/>
                  <a:gd name="connsiteX13" fmla="*/ 127930 w 394165"/>
                  <a:gd name="connsiteY13" fmla="*/ 63965 h 477958"/>
                  <a:gd name="connsiteX14" fmla="*/ 127929 w 394165"/>
                  <a:gd name="connsiteY14" fmla="*/ 293562 h 477958"/>
                  <a:gd name="connsiteX15" fmla="*/ 346740 w 394165"/>
                  <a:gd name="connsiteY15" fmla="*/ 352192 h 477958"/>
                  <a:gd name="connsiteX16" fmla="*/ 393559 w 394165"/>
                  <a:gd name="connsiteY16" fmla="*/ 405182 h 477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4165" h="477958">
                    <a:moveTo>
                      <a:pt x="393559" y="405182"/>
                    </a:moveTo>
                    <a:cubicBezTo>
                      <a:pt x="394705" y="413412"/>
                      <a:pt x="394256" y="422002"/>
                      <a:pt x="391971" y="430533"/>
                    </a:cubicBezTo>
                    <a:cubicBezTo>
                      <a:pt x="382827" y="464656"/>
                      <a:pt x="347753" y="484907"/>
                      <a:pt x="313630" y="475763"/>
                    </a:cubicBezTo>
                    <a:cubicBezTo>
                      <a:pt x="225599" y="452176"/>
                      <a:pt x="137568" y="428587"/>
                      <a:pt x="49537" y="404999"/>
                    </a:cubicBezTo>
                    <a:cubicBezTo>
                      <a:pt x="32476" y="400427"/>
                      <a:pt x="18882" y="389373"/>
                      <a:pt x="10697" y="375196"/>
                    </a:cubicBezTo>
                    <a:lnTo>
                      <a:pt x="7524" y="365976"/>
                    </a:lnTo>
                    <a:lnTo>
                      <a:pt x="5027" y="362271"/>
                    </a:lnTo>
                    <a:lnTo>
                      <a:pt x="3291" y="353672"/>
                    </a:lnTo>
                    <a:lnTo>
                      <a:pt x="2718" y="352009"/>
                    </a:lnTo>
                    <a:lnTo>
                      <a:pt x="2774" y="351115"/>
                    </a:lnTo>
                    <a:lnTo>
                      <a:pt x="0" y="337373"/>
                    </a:lnTo>
                    <a:lnTo>
                      <a:pt x="0" y="63965"/>
                    </a:lnTo>
                    <a:cubicBezTo>
                      <a:pt x="0" y="28638"/>
                      <a:pt x="28638" y="0"/>
                      <a:pt x="63965" y="0"/>
                    </a:cubicBezTo>
                    <a:cubicBezTo>
                      <a:pt x="99292" y="0"/>
                      <a:pt x="127930" y="28638"/>
                      <a:pt x="127930" y="63965"/>
                    </a:cubicBezTo>
                    <a:lnTo>
                      <a:pt x="127929" y="293562"/>
                    </a:lnTo>
                    <a:lnTo>
                      <a:pt x="346740" y="352192"/>
                    </a:lnTo>
                    <a:cubicBezTo>
                      <a:pt x="372333" y="359050"/>
                      <a:pt x="390122" y="380493"/>
                      <a:pt x="393559" y="4051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BEC0955-337E-4F42-A049-E18078D91431}"/>
                </a:ext>
              </a:extLst>
            </p:cNvPr>
            <p:cNvGrpSpPr/>
            <p:nvPr/>
          </p:nvGrpSpPr>
          <p:grpSpPr>
            <a:xfrm>
              <a:off x="-755457" y="5544170"/>
              <a:ext cx="821698" cy="918222"/>
              <a:chOff x="560388" y="2881227"/>
              <a:chExt cx="1755353" cy="1961552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36F49424-C058-4828-9ADC-07DB14FDE99D}"/>
                  </a:ext>
                </a:extLst>
              </p:cNvPr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62" name="円/楕円 5">
                  <a:extLst>
                    <a:ext uri="{FF2B5EF4-FFF2-40B4-BE49-F238E27FC236}">
                      <a16:creationId xmlns:a16="http://schemas.microsoft.com/office/drawing/2014/main" id="{AA4609E5-18DD-4DBB-8CEE-5A7470A474ED}"/>
                    </a:ext>
                  </a:extLst>
                </p:cNvPr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円/楕円 5">
                  <a:extLst>
                    <a:ext uri="{FF2B5EF4-FFF2-40B4-BE49-F238E27FC236}">
                      <a16:creationId xmlns:a16="http://schemas.microsoft.com/office/drawing/2014/main" id="{7EED35EB-9161-4CA0-90A4-8170531E11A3}"/>
                    </a:ext>
                  </a:extLst>
                </p:cNvPr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164">
                  <a:extLst>
                    <a:ext uri="{FF2B5EF4-FFF2-40B4-BE49-F238E27FC236}">
                      <a16:creationId xmlns:a16="http://schemas.microsoft.com/office/drawing/2014/main" id="{57A124A6-F1AE-4BB5-80B7-E0493C8B9976}"/>
                    </a:ext>
                  </a:extLst>
                </p:cNvPr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solidFill>
                  <a:srgbClr val="0070C0"/>
                </a:solidFill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WordArt 34">
                <a:extLst>
                  <a:ext uri="{FF2B5EF4-FFF2-40B4-BE49-F238E27FC236}">
                    <a16:creationId xmlns:a16="http://schemas.microsoft.com/office/drawing/2014/main" id="{7C5E45A1-415B-49E0-BAE9-C5FF2EFD32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/>
                    <a:ea typeface="メイリオ"/>
                    <a:cs typeface="メイリオ"/>
                  </a:rPr>
                  <a:t>ゴミ</a:t>
                </a: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D2C1A8C-2D5A-487E-8D42-B5996D6895EB}"/>
                </a:ext>
              </a:extLst>
            </p:cNvPr>
            <p:cNvSpPr/>
            <p:nvPr/>
          </p:nvSpPr>
          <p:spPr bwMode="auto">
            <a:xfrm>
              <a:off x="-365503" y="4765413"/>
              <a:ext cx="974161" cy="1882952"/>
            </a:xfrm>
            <a:custGeom>
              <a:avLst/>
              <a:gdLst>
                <a:gd name="connsiteX0" fmla="*/ 548975 w 974161"/>
                <a:gd name="connsiteY0" fmla="*/ 0 h 1882952"/>
                <a:gd name="connsiteX1" fmla="*/ 823788 w 974161"/>
                <a:gd name="connsiteY1" fmla="*/ 317462 h 1882952"/>
                <a:gd name="connsiteX2" fmla="*/ 655945 w 974161"/>
                <a:gd name="connsiteY2" fmla="*/ 609976 h 1882952"/>
                <a:gd name="connsiteX3" fmla="*/ 582248 w 974161"/>
                <a:gd name="connsiteY3" fmla="*/ 627164 h 1882952"/>
                <a:gd name="connsiteX4" fmla="*/ 590812 w 974161"/>
                <a:gd name="connsiteY4" fmla="*/ 683912 h 1882952"/>
                <a:gd name="connsiteX5" fmla="*/ 606982 w 974161"/>
                <a:gd name="connsiteY5" fmla="*/ 687176 h 1882952"/>
                <a:gd name="connsiteX6" fmla="*/ 698793 w 974161"/>
                <a:gd name="connsiteY6" fmla="*/ 825687 h 1882952"/>
                <a:gd name="connsiteX7" fmla="*/ 698792 w 974161"/>
                <a:gd name="connsiteY7" fmla="*/ 1201692 h 1882952"/>
                <a:gd name="connsiteX8" fmla="*/ 686979 w 974161"/>
                <a:gd name="connsiteY8" fmla="*/ 1260205 h 1882952"/>
                <a:gd name="connsiteX9" fmla="*/ 674155 w 974161"/>
                <a:gd name="connsiteY9" fmla="*/ 1279225 h 1882952"/>
                <a:gd name="connsiteX10" fmla="*/ 734587 w 974161"/>
                <a:gd name="connsiteY10" fmla="*/ 1504761 h 1882952"/>
                <a:gd name="connsiteX11" fmla="*/ 955426 w 974161"/>
                <a:gd name="connsiteY11" fmla="*/ 1725601 h 1882952"/>
                <a:gd name="connsiteX12" fmla="*/ 955426 w 974161"/>
                <a:gd name="connsiteY12" fmla="*/ 1816062 h 1882952"/>
                <a:gd name="connsiteX13" fmla="*/ 955426 w 974161"/>
                <a:gd name="connsiteY13" fmla="*/ 1816060 h 1882952"/>
                <a:gd name="connsiteX14" fmla="*/ 864966 w 974161"/>
                <a:gd name="connsiteY14" fmla="*/ 1816060 h 1882952"/>
                <a:gd name="connsiteX15" fmla="*/ 637828 w 974161"/>
                <a:gd name="connsiteY15" fmla="*/ 1588922 h 1882952"/>
                <a:gd name="connsiteX16" fmla="*/ 623776 w 974161"/>
                <a:gd name="connsiteY16" fmla="*/ 1567762 h 1882952"/>
                <a:gd name="connsiteX17" fmla="*/ 623514 w 974161"/>
                <a:gd name="connsiteY17" fmla="*/ 1566414 h 1882952"/>
                <a:gd name="connsiteX18" fmla="*/ 612985 w 974161"/>
                <a:gd name="connsiteY18" fmla="*/ 1545216 h 1882952"/>
                <a:gd name="connsiteX19" fmla="*/ 560563 w 974161"/>
                <a:gd name="connsiteY19" fmla="*/ 1349574 h 1882952"/>
                <a:gd name="connsiteX20" fmla="*/ 548468 w 974161"/>
                <a:gd name="connsiteY20" fmla="*/ 1352016 h 1882952"/>
                <a:gd name="connsiteX21" fmla="*/ 548469 w 974161"/>
                <a:gd name="connsiteY21" fmla="*/ 1352015 h 1882952"/>
                <a:gd name="connsiteX22" fmla="*/ 511940 w 974161"/>
                <a:gd name="connsiteY22" fmla="*/ 1344640 h 1882952"/>
                <a:gd name="connsiteX23" fmla="*/ 418390 w 974161"/>
                <a:gd name="connsiteY23" fmla="*/ 1506672 h 1882952"/>
                <a:gd name="connsiteX24" fmla="*/ 418389 w 974161"/>
                <a:gd name="connsiteY24" fmla="*/ 1818987 h 1882952"/>
                <a:gd name="connsiteX25" fmla="*/ 354424 w 974161"/>
                <a:gd name="connsiteY25" fmla="*/ 1882952 h 1882952"/>
                <a:gd name="connsiteX26" fmla="*/ 354425 w 974161"/>
                <a:gd name="connsiteY26" fmla="*/ 1882951 h 1882952"/>
                <a:gd name="connsiteX27" fmla="*/ 290460 w 974161"/>
                <a:gd name="connsiteY27" fmla="*/ 1818986 h 1882952"/>
                <a:gd name="connsiteX28" fmla="*/ 290460 w 974161"/>
                <a:gd name="connsiteY28" fmla="*/ 1497764 h 1882952"/>
                <a:gd name="connsiteX29" fmla="*/ 295487 w 974161"/>
                <a:gd name="connsiteY29" fmla="*/ 1472866 h 1882952"/>
                <a:gd name="connsiteX30" fmla="*/ 296254 w 974161"/>
                <a:gd name="connsiteY30" fmla="*/ 1471728 h 1882952"/>
                <a:gd name="connsiteX31" fmla="*/ 303798 w 974161"/>
                <a:gd name="connsiteY31" fmla="*/ 1449293 h 1882952"/>
                <a:gd name="connsiteX32" fmla="*/ 411580 w 974161"/>
                <a:gd name="connsiteY32" fmla="*/ 1262609 h 1882952"/>
                <a:gd name="connsiteX33" fmla="*/ 409958 w 974161"/>
                <a:gd name="connsiteY33" fmla="*/ 1260204 h 1882952"/>
                <a:gd name="connsiteX34" fmla="*/ 398145 w 974161"/>
                <a:gd name="connsiteY34" fmla="*/ 1201691 h 1882952"/>
                <a:gd name="connsiteX35" fmla="*/ 398145 w 974161"/>
                <a:gd name="connsiteY35" fmla="*/ 1068062 h 1882952"/>
                <a:gd name="connsiteX36" fmla="*/ 389660 w 974161"/>
                <a:gd name="connsiteY36" fmla="*/ 1082758 h 1882952"/>
                <a:gd name="connsiteX37" fmla="*/ 350820 w 974161"/>
                <a:gd name="connsiteY37" fmla="*/ 1112561 h 1882952"/>
                <a:gd name="connsiteX38" fmla="*/ 341093 w 974161"/>
                <a:gd name="connsiteY38" fmla="*/ 1113240 h 1882952"/>
                <a:gd name="connsiteX39" fmla="*/ 336868 w 974161"/>
                <a:gd name="connsiteY39" fmla="*/ 1114693 h 1882952"/>
                <a:gd name="connsiteX40" fmla="*/ 328113 w 974161"/>
                <a:gd name="connsiteY40" fmla="*/ 1114144 h 1882952"/>
                <a:gd name="connsiteX41" fmla="*/ 326358 w 974161"/>
                <a:gd name="connsiteY41" fmla="*/ 1114267 h 1882952"/>
                <a:gd name="connsiteX42" fmla="*/ 325509 w 974161"/>
                <a:gd name="connsiteY42" fmla="*/ 1113982 h 1882952"/>
                <a:gd name="connsiteX43" fmla="*/ 311517 w 974161"/>
                <a:gd name="connsiteY43" fmla="*/ 1113104 h 1882952"/>
                <a:gd name="connsiteX44" fmla="*/ 47425 w 974161"/>
                <a:gd name="connsiteY44" fmla="*/ 1042341 h 1882952"/>
                <a:gd name="connsiteX45" fmla="*/ 2195 w 974161"/>
                <a:gd name="connsiteY45" fmla="*/ 964000 h 1882952"/>
                <a:gd name="connsiteX46" fmla="*/ 80536 w 974161"/>
                <a:gd name="connsiteY46" fmla="*/ 918770 h 1882952"/>
                <a:gd name="connsiteX47" fmla="*/ 302309 w 974161"/>
                <a:gd name="connsiteY47" fmla="*/ 978195 h 1882952"/>
                <a:gd name="connsiteX48" fmla="*/ 400907 w 974161"/>
                <a:gd name="connsiteY48" fmla="*/ 807419 h 1882952"/>
                <a:gd name="connsiteX49" fmla="*/ 404903 w 974161"/>
                <a:gd name="connsiteY49" fmla="*/ 780985 h 1882952"/>
                <a:gd name="connsiteX50" fmla="*/ 489956 w 974161"/>
                <a:gd name="connsiteY50" fmla="*/ 687176 h 1882952"/>
                <a:gd name="connsiteX51" fmla="*/ 491293 w 974161"/>
                <a:gd name="connsiteY51" fmla="*/ 686906 h 1882952"/>
                <a:gd name="connsiteX52" fmla="*/ 500833 w 974161"/>
                <a:gd name="connsiteY52" fmla="*/ 623696 h 1882952"/>
                <a:gd name="connsiteX53" fmla="*/ 442005 w 974161"/>
                <a:gd name="connsiteY53" fmla="*/ 609976 h 1882952"/>
                <a:gd name="connsiteX54" fmla="*/ 274162 w 974161"/>
                <a:gd name="connsiteY54" fmla="*/ 317462 h 1882952"/>
                <a:gd name="connsiteX55" fmla="*/ 548975 w 974161"/>
                <a:gd name="connsiteY55" fmla="*/ 0 h 188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74161" h="1882952">
                  <a:moveTo>
                    <a:pt x="548975" y="0"/>
                  </a:moveTo>
                  <a:cubicBezTo>
                    <a:pt x="700750" y="0"/>
                    <a:pt x="823788" y="142133"/>
                    <a:pt x="823788" y="317462"/>
                  </a:cubicBezTo>
                  <a:cubicBezTo>
                    <a:pt x="823788" y="448959"/>
                    <a:pt x="754579" y="561783"/>
                    <a:pt x="655945" y="609976"/>
                  </a:cubicBezTo>
                  <a:lnTo>
                    <a:pt x="582248" y="627164"/>
                  </a:lnTo>
                  <a:lnTo>
                    <a:pt x="590812" y="683912"/>
                  </a:lnTo>
                  <a:lnTo>
                    <a:pt x="606982" y="687176"/>
                  </a:lnTo>
                  <a:cubicBezTo>
                    <a:pt x="660936" y="709996"/>
                    <a:pt x="698793" y="763420"/>
                    <a:pt x="698793" y="825687"/>
                  </a:cubicBezTo>
                  <a:cubicBezTo>
                    <a:pt x="698793" y="951022"/>
                    <a:pt x="698792" y="1076357"/>
                    <a:pt x="698792" y="1201692"/>
                  </a:cubicBezTo>
                  <a:cubicBezTo>
                    <a:pt x="698792" y="1222447"/>
                    <a:pt x="694586" y="1242220"/>
                    <a:pt x="686979" y="1260205"/>
                  </a:cubicBezTo>
                  <a:lnTo>
                    <a:pt x="674155" y="1279225"/>
                  </a:lnTo>
                  <a:lnTo>
                    <a:pt x="734587" y="1504761"/>
                  </a:lnTo>
                  <a:lnTo>
                    <a:pt x="955426" y="1725601"/>
                  </a:lnTo>
                  <a:cubicBezTo>
                    <a:pt x="980406" y="1750581"/>
                    <a:pt x="980406" y="1791082"/>
                    <a:pt x="955426" y="1816062"/>
                  </a:cubicBezTo>
                  <a:lnTo>
                    <a:pt x="955426" y="1816060"/>
                  </a:lnTo>
                  <a:cubicBezTo>
                    <a:pt x="930446" y="1841040"/>
                    <a:pt x="889946" y="1841040"/>
                    <a:pt x="864966" y="1816060"/>
                  </a:cubicBezTo>
                  <a:lnTo>
                    <a:pt x="637828" y="1588922"/>
                  </a:lnTo>
                  <a:cubicBezTo>
                    <a:pt x="631583" y="1582677"/>
                    <a:pt x="626899" y="1575462"/>
                    <a:pt x="623776" y="1567762"/>
                  </a:cubicBezTo>
                  <a:lnTo>
                    <a:pt x="623514" y="1566414"/>
                  </a:lnTo>
                  <a:lnTo>
                    <a:pt x="612985" y="1545216"/>
                  </a:lnTo>
                  <a:lnTo>
                    <a:pt x="560563" y="1349574"/>
                  </a:lnTo>
                  <a:lnTo>
                    <a:pt x="548468" y="1352016"/>
                  </a:lnTo>
                  <a:lnTo>
                    <a:pt x="548469" y="1352015"/>
                  </a:lnTo>
                  <a:lnTo>
                    <a:pt x="511940" y="1344640"/>
                  </a:lnTo>
                  <a:lnTo>
                    <a:pt x="418390" y="1506672"/>
                  </a:lnTo>
                  <a:lnTo>
                    <a:pt x="418389" y="1818987"/>
                  </a:lnTo>
                  <a:cubicBezTo>
                    <a:pt x="418389" y="1854314"/>
                    <a:pt x="389751" y="1882952"/>
                    <a:pt x="354424" y="1882952"/>
                  </a:cubicBezTo>
                  <a:lnTo>
                    <a:pt x="354425" y="1882951"/>
                  </a:lnTo>
                  <a:cubicBezTo>
                    <a:pt x="319098" y="1882951"/>
                    <a:pt x="290460" y="1854313"/>
                    <a:pt x="290460" y="1818986"/>
                  </a:cubicBezTo>
                  <a:lnTo>
                    <a:pt x="290460" y="1497764"/>
                  </a:lnTo>
                  <a:cubicBezTo>
                    <a:pt x="290460" y="1488932"/>
                    <a:pt x="292250" y="1480519"/>
                    <a:pt x="295487" y="1472866"/>
                  </a:cubicBezTo>
                  <a:lnTo>
                    <a:pt x="296254" y="1471728"/>
                  </a:lnTo>
                  <a:lnTo>
                    <a:pt x="303798" y="1449293"/>
                  </a:lnTo>
                  <a:lnTo>
                    <a:pt x="411580" y="1262609"/>
                  </a:lnTo>
                  <a:lnTo>
                    <a:pt x="409958" y="1260204"/>
                  </a:lnTo>
                  <a:cubicBezTo>
                    <a:pt x="402351" y="1242219"/>
                    <a:pt x="398145" y="1222446"/>
                    <a:pt x="398145" y="1201691"/>
                  </a:cubicBezTo>
                  <a:lnTo>
                    <a:pt x="398145" y="1068062"/>
                  </a:lnTo>
                  <a:lnTo>
                    <a:pt x="389660" y="1082758"/>
                  </a:lnTo>
                  <a:cubicBezTo>
                    <a:pt x="380828" y="1098055"/>
                    <a:pt x="366632" y="1108324"/>
                    <a:pt x="350820" y="1112561"/>
                  </a:cubicBezTo>
                  <a:lnTo>
                    <a:pt x="341093" y="1113240"/>
                  </a:lnTo>
                  <a:lnTo>
                    <a:pt x="336868" y="1114693"/>
                  </a:lnTo>
                  <a:lnTo>
                    <a:pt x="328113" y="1114144"/>
                  </a:lnTo>
                  <a:lnTo>
                    <a:pt x="326358" y="1114267"/>
                  </a:lnTo>
                  <a:lnTo>
                    <a:pt x="325509" y="1113982"/>
                  </a:lnTo>
                  <a:lnTo>
                    <a:pt x="311517" y="1113104"/>
                  </a:lnTo>
                  <a:lnTo>
                    <a:pt x="47425" y="1042341"/>
                  </a:lnTo>
                  <a:cubicBezTo>
                    <a:pt x="13302" y="1033198"/>
                    <a:pt x="-6948" y="998124"/>
                    <a:pt x="2195" y="964000"/>
                  </a:cubicBezTo>
                  <a:cubicBezTo>
                    <a:pt x="11338" y="929877"/>
                    <a:pt x="46413" y="909627"/>
                    <a:pt x="80536" y="918770"/>
                  </a:cubicBezTo>
                  <a:lnTo>
                    <a:pt x="302309" y="978195"/>
                  </a:lnTo>
                  <a:lnTo>
                    <a:pt x="400907" y="807419"/>
                  </a:lnTo>
                  <a:lnTo>
                    <a:pt x="404903" y="780985"/>
                  </a:lnTo>
                  <a:cubicBezTo>
                    <a:pt x="418080" y="738621"/>
                    <a:pt x="449491" y="704291"/>
                    <a:pt x="489956" y="687176"/>
                  </a:cubicBezTo>
                  <a:lnTo>
                    <a:pt x="491293" y="686906"/>
                  </a:lnTo>
                  <a:lnTo>
                    <a:pt x="500833" y="623696"/>
                  </a:lnTo>
                  <a:lnTo>
                    <a:pt x="442005" y="609976"/>
                  </a:lnTo>
                  <a:cubicBezTo>
                    <a:pt x="343371" y="561783"/>
                    <a:pt x="274162" y="448959"/>
                    <a:pt x="274162" y="317462"/>
                  </a:cubicBezTo>
                  <a:cubicBezTo>
                    <a:pt x="274162" y="142133"/>
                    <a:pt x="397200" y="0"/>
                    <a:pt x="548975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A0FE9C2-8D53-4414-8221-9643B766840D}"/>
              </a:ext>
            </a:extLst>
          </p:cNvPr>
          <p:cNvGrpSpPr/>
          <p:nvPr/>
        </p:nvGrpSpPr>
        <p:grpSpPr>
          <a:xfrm>
            <a:off x="7851978" y="2710838"/>
            <a:ext cx="1650124" cy="1676878"/>
            <a:chOff x="5181246" y="4858317"/>
            <a:chExt cx="1650124" cy="1676878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E935424-CE8A-4CA6-B484-7EB929581B46}"/>
                </a:ext>
              </a:extLst>
            </p:cNvPr>
            <p:cNvGrpSpPr/>
            <p:nvPr/>
          </p:nvGrpSpPr>
          <p:grpSpPr>
            <a:xfrm>
              <a:off x="5181246" y="4858317"/>
              <a:ext cx="1532734" cy="1676878"/>
              <a:chOff x="1447093" y="4797794"/>
              <a:chExt cx="1713874" cy="1875053"/>
            </a:xfrm>
          </p:grpSpPr>
          <p:sp>
            <p:nvSpPr>
              <p:cNvPr id="73" name="円/楕円 320">
                <a:extLst>
                  <a:ext uri="{FF2B5EF4-FFF2-40B4-BE49-F238E27FC236}">
                    <a16:creationId xmlns:a16="http://schemas.microsoft.com/office/drawing/2014/main" id="{65BF122A-20C3-466F-8EF9-6D97A867A279}"/>
                  </a:ext>
                </a:extLst>
              </p:cNvPr>
              <p:cNvSpPr/>
              <p:nvPr/>
            </p:nvSpPr>
            <p:spPr>
              <a:xfrm>
                <a:off x="1447093" y="4883299"/>
                <a:ext cx="1713874" cy="1713874"/>
              </a:xfrm>
              <a:prstGeom prst="ellipse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4" name="円/楕円 320">
                <a:extLst>
                  <a:ext uri="{FF2B5EF4-FFF2-40B4-BE49-F238E27FC236}">
                    <a16:creationId xmlns:a16="http://schemas.microsoft.com/office/drawing/2014/main" id="{2899F647-FFE6-4D75-A42C-F6CB7DA46B17}"/>
                  </a:ext>
                </a:extLst>
              </p:cNvPr>
              <p:cNvSpPr/>
              <p:nvPr/>
            </p:nvSpPr>
            <p:spPr>
              <a:xfrm>
                <a:off x="2334812" y="4842768"/>
                <a:ext cx="462716" cy="537750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F77973E0-6A0E-4AF3-96F1-6CB66F4B3271}"/>
                  </a:ext>
                </a:extLst>
              </p:cNvPr>
              <p:cNvGrpSpPr/>
              <p:nvPr/>
            </p:nvGrpSpPr>
            <p:grpSpPr>
              <a:xfrm>
                <a:off x="2551405" y="5882977"/>
                <a:ext cx="521766" cy="721991"/>
                <a:chOff x="484480" y="5882977"/>
                <a:chExt cx="521766" cy="721991"/>
              </a:xfrm>
            </p:grpSpPr>
            <p:sp>
              <p:nvSpPr>
                <p:cNvPr id="80" name="正方形/長方形 79">
                  <a:extLst>
                    <a:ext uri="{FF2B5EF4-FFF2-40B4-BE49-F238E27FC236}">
                      <a16:creationId xmlns:a16="http://schemas.microsoft.com/office/drawing/2014/main" id="{A9FDA5D8-6154-499E-B426-FE2C8446266B}"/>
                    </a:ext>
                  </a:extLst>
                </p:cNvPr>
                <p:cNvSpPr/>
                <p:nvPr/>
              </p:nvSpPr>
              <p:spPr bwMode="auto">
                <a:xfrm>
                  <a:off x="484480" y="6244927"/>
                  <a:ext cx="521766" cy="360041"/>
                </a:xfrm>
                <a:prstGeom prst="rect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>
                  <a:extLst>
                    <a:ext uri="{FF2B5EF4-FFF2-40B4-BE49-F238E27FC236}">
                      <a16:creationId xmlns:a16="http://schemas.microsoft.com/office/drawing/2014/main" id="{B73AEF00-1532-4ECB-9B9F-84A4ADCFF0C2}"/>
                    </a:ext>
                  </a:extLst>
                </p:cNvPr>
                <p:cNvSpPr/>
                <p:nvPr/>
              </p:nvSpPr>
              <p:spPr bwMode="auto">
                <a:xfrm>
                  <a:off x="484480" y="5882977"/>
                  <a:ext cx="521766" cy="360041"/>
                </a:xfrm>
                <a:prstGeom prst="rect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B03F243-2243-44EC-9E66-F7D016160F61}"/>
                  </a:ext>
                </a:extLst>
              </p:cNvPr>
              <p:cNvSpPr/>
              <p:nvPr/>
            </p:nvSpPr>
            <p:spPr bwMode="auto">
              <a:xfrm>
                <a:off x="1963725" y="4797794"/>
                <a:ext cx="1126915" cy="1875053"/>
              </a:xfrm>
              <a:custGeom>
                <a:avLst/>
                <a:gdLst>
                  <a:gd name="connsiteX0" fmla="*/ 585651 w 1126915"/>
                  <a:gd name="connsiteY0" fmla="*/ 419292 h 1875053"/>
                  <a:gd name="connsiteX1" fmla="*/ 502349 w 1126915"/>
                  <a:gd name="connsiteY1" fmla="*/ 506301 h 1875053"/>
                  <a:gd name="connsiteX2" fmla="*/ 511695 w 1126915"/>
                  <a:gd name="connsiteY2" fmla="*/ 511801 h 1875053"/>
                  <a:gd name="connsiteX3" fmla="*/ 659605 w 1126915"/>
                  <a:gd name="connsiteY3" fmla="*/ 511801 h 1875053"/>
                  <a:gd name="connsiteX4" fmla="*/ 668952 w 1126915"/>
                  <a:gd name="connsiteY4" fmla="*/ 506301 h 1875053"/>
                  <a:gd name="connsiteX5" fmla="*/ 585651 w 1126915"/>
                  <a:gd name="connsiteY5" fmla="*/ 419292 h 1875053"/>
                  <a:gd name="connsiteX6" fmla="*/ 638893 w 1126915"/>
                  <a:gd name="connsiteY6" fmla="*/ 245804 h 1875053"/>
                  <a:gd name="connsiteX7" fmla="*/ 636235 w 1126915"/>
                  <a:gd name="connsiteY7" fmla="*/ 259557 h 1875053"/>
                  <a:gd name="connsiteX8" fmla="*/ 719537 w 1126915"/>
                  <a:gd name="connsiteY8" fmla="*/ 346566 h 1875053"/>
                  <a:gd name="connsiteX9" fmla="*/ 802838 w 1126915"/>
                  <a:gd name="connsiteY9" fmla="*/ 259557 h 1875053"/>
                  <a:gd name="connsiteX10" fmla="*/ 800180 w 1126915"/>
                  <a:gd name="connsiteY10" fmla="*/ 245804 h 1875053"/>
                  <a:gd name="connsiteX11" fmla="*/ 793492 w 1126915"/>
                  <a:gd name="connsiteY11" fmla="*/ 254057 h 1875053"/>
                  <a:gd name="connsiteX12" fmla="*/ 719537 w 1126915"/>
                  <a:gd name="connsiteY12" fmla="*/ 279540 h 1875053"/>
                  <a:gd name="connsiteX13" fmla="*/ 645582 w 1126915"/>
                  <a:gd name="connsiteY13" fmla="*/ 254057 h 1875053"/>
                  <a:gd name="connsiteX14" fmla="*/ 386481 w 1126915"/>
                  <a:gd name="connsiteY14" fmla="*/ 245804 h 1875053"/>
                  <a:gd name="connsiteX15" fmla="*/ 383823 w 1126915"/>
                  <a:gd name="connsiteY15" fmla="*/ 259557 h 1875053"/>
                  <a:gd name="connsiteX16" fmla="*/ 467125 w 1126915"/>
                  <a:gd name="connsiteY16" fmla="*/ 346566 h 1875053"/>
                  <a:gd name="connsiteX17" fmla="*/ 550426 w 1126915"/>
                  <a:gd name="connsiteY17" fmla="*/ 259557 h 1875053"/>
                  <a:gd name="connsiteX18" fmla="*/ 547768 w 1126915"/>
                  <a:gd name="connsiteY18" fmla="*/ 245804 h 1875053"/>
                  <a:gd name="connsiteX19" fmla="*/ 541080 w 1126915"/>
                  <a:gd name="connsiteY19" fmla="*/ 254057 h 1875053"/>
                  <a:gd name="connsiteX20" fmla="*/ 467125 w 1126915"/>
                  <a:gd name="connsiteY20" fmla="*/ 279540 h 1875053"/>
                  <a:gd name="connsiteX21" fmla="*/ 393170 w 1126915"/>
                  <a:gd name="connsiteY21" fmla="*/ 254057 h 1875053"/>
                  <a:gd name="connsiteX22" fmla="*/ 607251 w 1126915"/>
                  <a:gd name="connsiteY22" fmla="*/ 0 h 1875053"/>
                  <a:gd name="connsiteX23" fmla="*/ 874391 w 1126915"/>
                  <a:gd name="connsiteY23" fmla="*/ 308600 h 1875053"/>
                  <a:gd name="connsiteX24" fmla="*/ 661090 w 1126915"/>
                  <a:gd name="connsiteY24" fmla="*/ 610929 h 1875053"/>
                  <a:gd name="connsiteX25" fmla="*/ 647508 w 1126915"/>
                  <a:gd name="connsiteY25" fmla="*/ 612510 h 1875053"/>
                  <a:gd name="connsiteX26" fmla="*/ 648324 w 1126915"/>
                  <a:gd name="connsiteY26" fmla="*/ 617916 h 1875053"/>
                  <a:gd name="connsiteX27" fmla="*/ 642008 w 1126915"/>
                  <a:gd name="connsiteY27" fmla="*/ 618544 h 1875053"/>
                  <a:gd name="connsiteX28" fmla="*/ 640372 w 1126915"/>
                  <a:gd name="connsiteY28" fmla="*/ 677649 h 1875053"/>
                  <a:gd name="connsiteX29" fmla="*/ 658189 w 1126915"/>
                  <a:gd name="connsiteY29" fmla="*/ 698137 h 1875053"/>
                  <a:gd name="connsiteX30" fmla="*/ 660498 w 1126915"/>
                  <a:gd name="connsiteY30" fmla="*/ 698657 h 1875053"/>
                  <a:gd name="connsiteX31" fmla="*/ 845620 w 1126915"/>
                  <a:gd name="connsiteY31" fmla="*/ 829217 h 1875053"/>
                  <a:gd name="connsiteX32" fmla="*/ 1021999 w 1126915"/>
                  <a:gd name="connsiteY32" fmla="*/ 682230 h 1875053"/>
                  <a:gd name="connsiteX33" fmla="*/ 1068740 w 1126915"/>
                  <a:gd name="connsiteY33" fmla="*/ 667667 h 1875053"/>
                  <a:gd name="connsiteX34" fmla="*/ 1112088 w 1126915"/>
                  <a:gd name="connsiteY34" fmla="*/ 690419 h 1875053"/>
                  <a:gd name="connsiteX35" fmla="*/ 1103899 w 1126915"/>
                  <a:gd name="connsiteY35" fmla="*/ 780508 h 1875053"/>
                  <a:gd name="connsiteX36" fmla="*/ 893863 w 1126915"/>
                  <a:gd name="connsiteY36" fmla="*/ 955542 h 1875053"/>
                  <a:gd name="connsiteX37" fmla="*/ 872950 w 1126915"/>
                  <a:gd name="connsiteY37" fmla="*/ 962058 h 1875053"/>
                  <a:gd name="connsiteX38" fmla="*/ 857959 w 1126915"/>
                  <a:gd name="connsiteY38" fmla="*/ 971538 h 1875053"/>
                  <a:gd name="connsiteX39" fmla="*/ 849001 w 1126915"/>
                  <a:gd name="connsiteY39" fmla="*/ 969520 h 1875053"/>
                  <a:gd name="connsiteX40" fmla="*/ 847123 w 1126915"/>
                  <a:gd name="connsiteY40" fmla="*/ 970105 h 1875053"/>
                  <a:gd name="connsiteX41" fmla="*/ 843758 w 1126915"/>
                  <a:gd name="connsiteY41" fmla="*/ 968339 h 1875053"/>
                  <a:gd name="connsiteX42" fmla="*/ 810198 w 1126915"/>
                  <a:gd name="connsiteY42" fmla="*/ 960780 h 1875053"/>
                  <a:gd name="connsiteX43" fmla="*/ 679591 w 1126915"/>
                  <a:gd name="connsiteY43" fmla="*/ 868668 h 1875053"/>
                  <a:gd name="connsiteX44" fmla="*/ 592335 w 1126915"/>
                  <a:gd name="connsiteY44" fmla="*/ 1194310 h 1875053"/>
                  <a:gd name="connsiteX45" fmla="*/ 565781 w 1126915"/>
                  <a:gd name="connsiteY45" fmla="*/ 1247772 h 1875053"/>
                  <a:gd name="connsiteX46" fmla="*/ 564040 w 1126915"/>
                  <a:gd name="connsiteY46" fmla="*/ 1249285 h 1875053"/>
                  <a:gd name="connsiteX47" fmla="*/ 600286 w 1126915"/>
                  <a:gd name="connsiteY47" fmla="*/ 1518961 h 1875053"/>
                  <a:gd name="connsiteX48" fmla="*/ 599769 w 1126915"/>
                  <a:gd name="connsiteY48" fmla="*/ 1526827 h 1875053"/>
                  <a:gd name="connsiteX49" fmla="*/ 601960 w 1126915"/>
                  <a:gd name="connsiteY49" fmla="*/ 1537679 h 1875053"/>
                  <a:gd name="connsiteX50" fmla="*/ 601961 w 1126915"/>
                  <a:gd name="connsiteY50" fmla="*/ 1811088 h 1875053"/>
                  <a:gd name="connsiteX51" fmla="*/ 537996 w 1126915"/>
                  <a:gd name="connsiteY51" fmla="*/ 1875053 h 1875053"/>
                  <a:gd name="connsiteX52" fmla="*/ 474031 w 1126915"/>
                  <a:gd name="connsiteY52" fmla="*/ 1811088 h 1875053"/>
                  <a:gd name="connsiteX53" fmla="*/ 474031 w 1126915"/>
                  <a:gd name="connsiteY53" fmla="*/ 1545219 h 1875053"/>
                  <a:gd name="connsiteX54" fmla="*/ 470963 w 1126915"/>
                  <a:gd name="connsiteY54" fmla="*/ 1536343 h 1875053"/>
                  <a:gd name="connsiteX55" fmla="*/ 439542 w 1126915"/>
                  <a:gd name="connsiteY55" fmla="*/ 1302567 h 1875053"/>
                  <a:gd name="connsiteX56" fmla="*/ 408227 w 1126915"/>
                  <a:gd name="connsiteY56" fmla="*/ 1300605 h 1875053"/>
                  <a:gd name="connsiteX57" fmla="*/ 408227 w 1126915"/>
                  <a:gd name="connsiteY57" fmla="*/ 1300606 h 1875053"/>
                  <a:gd name="connsiteX58" fmla="*/ 354766 w 1126915"/>
                  <a:gd name="connsiteY58" fmla="*/ 1274051 h 1875053"/>
                  <a:gd name="connsiteX59" fmla="*/ 345546 w 1126915"/>
                  <a:gd name="connsiteY59" fmla="*/ 1263449 h 1875053"/>
                  <a:gd name="connsiteX60" fmla="*/ 209683 w 1126915"/>
                  <a:gd name="connsiteY60" fmla="*/ 1357973 h 1875053"/>
                  <a:gd name="connsiteX61" fmla="*/ 128279 w 1126915"/>
                  <a:gd name="connsiteY61" fmla="*/ 1661777 h 1875053"/>
                  <a:gd name="connsiteX62" fmla="*/ 48373 w 1126915"/>
                  <a:gd name="connsiteY62" fmla="*/ 1707911 h 1875053"/>
                  <a:gd name="connsiteX63" fmla="*/ 2239 w 1126915"/>
                  <a:gd name="connsiteY63" fmla="*/ 1628005 h 1875053"/>
                  <a:gd name="connsiteX64" fmla="*/ 87685 w 1126915"/>
                  <a:gd name="connsiteY64" fmla="*/ 1309117 h 1875053"/>
                  <a:gd name="connsiteX65" fmla="*/ 99210 w 1126915"/>
                  <a:gd name="connsiteY65" fmla="*/ 1285913 h 1875053"/>
                  <a:gd name="connsiteX66" fmla="*/ 109082 w 1126915"/>
                  <a:gd name="connsiteY66" fmla="*/ 1277328 h 1875053"/>
                  <a:gd name="connsiteX67" fmla="*/ 124027 w 1126915"/>
                  <a:gd name="connsiteY67" fmla="*/ 1261721 h 1875053"/>
                  <a:gd name="connsiteX68" fmla="*/ 300527 w 1126915"/>
                  <a:gd name="connsiteY68" fmla="*/ 1138925 h 1875053"/>
                  <a:gd name="connsiteX69" fmla="*/ 301932 w 1126915"/>
                  <a:gd name="connsiteY69" fmla="*/ 1116498 h 1875053"/>
                  <a:gd name="connsiteX70" fmla="*/ 392151 w 1126915"/>
                  <a:gd name="connsiteY70" fmla="*/ 779793 h 1875053"/>
                  <a:gd name="connsiteX71" fmla="*/ 269105 w 1126915"/>
                  <a:gd name="connsiteY71" fmla="*/ 786042 h 1875053"/>
                  <a:gd name="connsiteX72" fmla="*/ 221007 w 1126915"/>
                  <a:gd name="connsiteY72" fmla="*/ 1010544 h 1875053"/>
                  <a:gd name="connsiteX73" fmla="*/ 145061 w 1126915"/>
                  <a:gd name="connsiteY73" fmla="*/ 1059690 h 1875053"/>
                  <a:gd name="connsiteX74" fmla="*/ 95916 w 1126915"/>
                  <a:gd name="connsiteY74" fmla="*/ 983744 h 1875053"/>
                  <a:gd name="connsiteX75" fmla="*/ 153193 w 1126915"/>
                  <a:gd name="connsiteY75" fmla="*/ 716403 h 1875053"/>
                  <a:gd name="connsiteX76" fmla="*/ 158212 w 1126915"/>
                  <a:gd name="connsiteY76" fmla="*/ 707377 h 1875053"/>
                  <a:gd name="connsiteX77" fmla="*/ 158917 w 1126915"/>
                  <a:gd name="connsiteY77" fmla="*/ 702661 h 1875053"/>
                  <a:gd name="connsiteX78" fmla="*/ 215798 w 1126915"/>
                  <a:gd name="connsiteY78" fmla="*/ 660655 h 1875053"/>
                  <a:gd name="connsiteX79" fmla="*/ 488855 w 1126915"/>
                  <a:gd name="connsiteY79" fmla="*/ 646786 h 1875053"/>
                  <a:gd name="connsiteX80" fmla="*/ 499153 w 1126915"/>
                  <a:gd name="connsiteY80" fmla="*/ 650452 h 1875053"/>
                  <a:gd name="connsiteX81" fmla="*/ 510083 w 1126915"/>
                  <a:gd name="connsiteY81" fmla="*/ 647267 h 1875053"/>
                  <a:gd name="connsiteX82" fmla="*/ 529920 w 1126915"/>
                  <a:gd name="connsiteY82" fmla="*/ 600273 h 1875053"/>
                  <a:gd name="connsiteX83" fmla="*/ 468731 w 1126915"/>
                  <a:gd name="connsiteY83" fmla="*/ 572521 h 1875053"/>
                  <a:gd name="connsiteX84" fmla="*/ 340111 w 1126915"/>
                  <a:gd name="connsiteY84" fmla="*/ 308599 h 1875053"/>
                  <a:gd name="connsiteX85" fmla="*/ 607251 w 1126915"/>
                  <a:gd name="connsiteY85" fmla="*/ 0 h 1875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126915" h="1875053">
                    <a:moveTo>
                      <a:pt x="585651" y="419292"/>
                    </a:moveTo>
                    <a:cubicBezTo>
                      <a:pt x="539644" y="419292"/>
                      <a:pt x="502349" y="458247"/>
                      <a:pt x="502349" y="506301"/>
                    </a:cubicBezTo>
                    <a:lnTo>
                      <a:pt x="511695" y="511801"/>
                    </a:lnTo>
                    <a:cubicBezTo>
                      <a:pt x="537462" y="510425"/>
                      <a:pt x="633839" y="510425"/>
                      <a:pt x="659605" y="511801"/>
                    </a:cubicBezTo>
                    <a:lnTo>
                      <a:pt x="668952" y="506301"/>
                    </a:lnTo>
                    <a:cubicBezTo>
                      <a:pt x="668952" y="458247"/>
                      <a:pt x="631657" y="419292"/>
                      <a:pt x="585651" y="419292"/>
                    </a:cubicBezTo>
                    <a:close/>
                    <a:moveTo>
                      <a:pt x="638893" y="245804"/>
                    </a:moveTo>
                    <a:lnTo>
                      <a:pt x="636235" y="259557"/>
                    </a:lnTo>
                    <a:cubicBezTo>
                      <a:pt x="636235" y="307611"/>
                      <a:pt x="673530" y="346566"/>
                      <a:pt x="719537" y="346566"/>
                    </a:cubicBezTo>
                    <a:cubicBezTo>
                      <a:pt x="765543" y="346566"/>
                      <a:pt x="802838" y="307611"/>
                      <a:pt x="802838" y="259557"/>
                    </a:cubicBezTo>
                    <a:lnTo>
                      <a:pt x="800180" y="245804"/>
                    </a:lnTo>
                    <a:lnTo>
                      <a:pt x="793492" y="254057"/>
                    </a:lnTo>
                    <a:cubicBezTo>
                      <a:pt x="774565" y="269802"/>
                      <a:pt x="748418" y="279540"/>
                      <a:pt x="719537" y="279540"/>
                    </a:cubicBezTo>
                    <a:cubicBezTo>
                      <a:pt x="690655" y="279540"/>
                      <a:pt x="664508" y="269802"/>
                      <a:pt x="645582" y="254057"/>
                    </a:cubicBezTo>
                    <a:close/>
                    <a:moveTo>
                      <a:pt x="386481" y="245804"/>
                    </a:moveTo>
                    <a:lnTo>
                      <a:pt x="383823" y="259557"/>
                    </a:lnTo>
                    <a:cubicBezTo>
                      <a:pt x="383823" y="307611"/>
                      <a:pt x="421118" y="346566"/>
                      <a:pt x="467125" y="346566"/>
                    </a:cubicBezTo>
                    <a:cubicBezTo>
                      <a:pt x="513131" y="346566"/>
                      <a:pt x="550426" y="307611"/>
                      <a:pt x="550426" y="259557"/>
                    </a:cubicBezTo>
                    <a:lnTo>
                      <a:pt x="547768" y="245804"/>
                    </a:lnTo>
                    <a:lnTo>
                      <a:pt x="541080" y="254057"/>
                    </a:lnTo>
                    <a:cubicBezTo>
                      <a:pt x="522153" y="269802"/>
                      <a:pt x="496006" y="279540"/>
                      <a:pt x="467125" y="279540"/>
                    </a:cubicBezTo>
                    <a:cubicBezTo>
                      <a:pt x="438243" y="279540"/>
                      <a:pt x="412096" y="269802"/>
                      <a:pt x="393170" y="254057"/>
                    </a:cubicBezTo>
                    <a:close/>
                    <a:moveTo>
                      <a:pt x="607251" y="0"/>
                    </a:moveTo>
                    <a:cubicBezTo>
                      <a:pt x="754789" y="0"/>
                      <a:pt x="874392" y="138165"/>
                      <a:pt x="874391" y="308600"/>
                    </a:cubicBezTo>
                    <a:cubicBezTo>
                      <a:pt x="874392" y="457729"/>
                      <a:pt x="782821" y="582153"/>
                      <a:pt x="661090" y="610929"/>
                    </a:cubicBezTo>
                    <a:lnTo>
                      <a:pt x="647508" y="612510"/>
                    </a:lnTo>
                    <a:lnTo>
                      <a:pt x="648324" y="617916"/>
                    </a:lnTo>
                    <a:lnTo>
                      <a:pt x="642008" y="618544"/>
                    </a:lnTo>
                    <a:lnTo>
                      <a:pt x="640372" y="677649"/>
                    </a:lnTo>
                    <a:lnTo>
                      <a:pt x="658189" y="698137"/>
                    </a:lnTo>
                    <a:lnTo>
                      <a:pt x="660498" y="698657"/>
                    </a:lnTo>
                    <a:lnTo>
                      <a:pt x="845620" y="829217"/>
                    </a:lnTo>
                    <a:lnTo>
                      <a:pt x="1021999" y="682230"/>
                    </a:lnTo>
                    <a:cubicBezTo>
                      <a:pt x="1035569" y="670922"/>
                      <a:pt x="1052437" y="666185"/>
                      <a:pt x="1068740" y="667667"/>
                    </a:cubicBezTo>
                    <a:cubicBezTo>
                      <a:pt x="1085043" y="669149"/>
                      <a:pt x="1100780" y="676850"/>
                      <a:pt x="1112088" y="690419"/>
                    </a:cubicBezTo>
                    <a:cubicBezTo>
                      <a:pt x="1134704" y="717558"/>
                      <a:pt x="1131038" y="757892"/>
                      <a:pt x="1103899" y="780508"/>
                    </a:cubicBezTo>
                    <a:lnTo>
                      <a:pt x="893863" y="955542"/>
                    </a:lnTo>
                    <a:lnTo>
                      <a:pt x="872950" y="962058"/>
                    </a:lnTo>
                    <a:lnTo>
                      <a:pt x="857959" y="971538"/>
                    </a:lnTo>
                    <a:lnTo>
                      <a:pt x="849001" y="969520"/>
                    </a:lnTo>
                    <a:lnTo>
                      <a:pt x="847123" y="970105"/>
                    </a:lnTo>
                    <a:lnTo>
                      <a:pt x="843758" y="968339"/>
                    </a:lnTo>
                    <a:lnTo>
                      <a:pt x="810198" y="960780"/>
                    </a:lnTo>
                    <a:lnTo>
                      <a:pt x="679591" y="868668"/>
                    </a:lnTo>
                    <a:lnTo>
                      <a:pt x="592335" y="1194310"/>
                    </a:lnTo>
                    <a:cubicBezTo>
                      <a:pt x="586963" y="1214358"/>
                      <a:pt x="577783" y="1232369"/>
                      <a:pt x="565781" y="1247772"/>
                    </a:cubicBezTo>
                    <a:lnTo>
                      <a:pt x="564040" y="1249285"/>
                    </a:lnTo>
                    <a:lnTo>
                      <a:pt x="600286" y="1518961"/>
                    </a:lnTo>
                    <a:cubicBezTo>
                      <a:pt x="600114" y="1521583"/>
                      <a:pt x="599941" y="1524205"/>
                      <a:pt x="599769" y="1526827"/>
                    </a:cubicBezTo>
                    <a:lnTo>
                      <a:pt x="601960" y="1537679"/>
                    </a:lnTo>
                    <a:cubicBezTo>
                      <a:pt x="601960" y="1628815"/>
                      <a:pt x="601961" y="1719952"/>
                      <a:pt x="601961" y="1811088"/>
                    </a:cubicBezTo>
                    <a:cubicBezTo>
                      <a:pt x="601961" y="1846415"/>
                      <a:pt x="573323" y="1875053"/>
                      <a:pt x="537996" y="1875053"/>
                    </a:cubicBezTo>
                    <a:cubicBezTo>
                      <a:pt x="502669" y="1875053"/>
                      <a:pt x="474031" y="1846415"/>
                      <a:pt x="474031" y="1811088"/>
                    </a:cubicBezTo>
                    <a:lnTo>
                      <a:pt x="474031" y="1545219"/>
                    </a:lnTo>
                    <a:lnTo>
                      <a:pt x="470963" y="1536343"/>
                    </a:lnTo>
                    <a:lnTo>
                      <a:pt x="439542" y="1302567"/>
                    </a:lnTo>
                    <a:lnTo>
                      <a:pt x="408227" y="1300605"/>
                    </a:lnTo>
                    <a:lnTo>
                      <a:pt x="408227" y="1300606"/>
                    </a:lnTo>
                    <a:cubicBezTo>
                      <a:pt x="388179" y="1295234"/>
                      <a:pt x="370169" y="1286054"/>
                      <a:pt x="354766" y="1274051"/>
                    </a:cubicBezTo>
                    <a:lnTo>
                      <a:pt x="345546" y="1263449"/>
                    </a:lnTo>
                    <a:lnTo>
                      <a:pt x="209683" y="1357973"/>
                    </a:lnTo>
                    <a:lnTo>
                      <a:pt x="128279" y="1661777"/>
                    </a:lnTo>
                    <a:cubicBezTo>
                      <a:pt x="118953" y="1696582"/>
                      <a:pt x="83178" y="1717237"/>
                      <a:pt x="48373" y="1707911"/>
                    </a:cubicBezTo>
                    <a:cubicBezTo>
                      <a:pt x="13568" y="1698585"/>
                      <a:pt x="-7087" y="1662810"/>
                      <a:pt x="2239" y="1628005"/>
                    </a:cubicBezTo>
                    <a:lnTo>
                      <a:pt x="87685" y="1309117"/>
                    </a:lnTo>
                    <a:cubicBezTo>
                      <a:pt x="90016" y="1300415"/>
                      <a:pt x="94001" y="1292598"/>
                      <a:pt x="99210" y="1285913"/>
                    </a:cubicBezTo>
                    <a:lnTo>
                      <a:pt x="109082" y="1277328"/>
                    </a:lnTo>
                    <a:lnTo>
                      <a:pt x="124027" y="1261721"/>
                    </a:lnTo>
                    <a:lnTo>
                      <a:pt x="300527" y="1138925"/>
                    </a:lnTo>
                    <a:lnTo>
                      <a:pt x="301932" y="1116498"/>
                    </a:lnTo>
                    <a:lnTo>
                      <a:pt x="392151" y="779793"/>
                    </a:lnTo>
                    <a:lnTo>
                      <a:pt x="269105" y="786042"/>
                    </a:lnTo>
                    <a:lnTo>
                      <a:pt x="221007" y="1010544"/>
                    </a:lnTo>
                    <a:cubicBezTo>
                      <a:pt x="213606" y="1045087"/>
                      <a:pt x="179604" y="1067090"/>
                      <a:pt x="145061" y="1059690"/>
                    </a:cubicBezTo>
                    <a:cubicBezTo>
                      <a:pt x="110518" y="1052289"/>
                      <a:pt x="88515" y="1018287"/>
                      <a:pt x="95916" y="983744"/>
                    </a:cubicBezTo>
                    <a:lnTo>
                      <a:pt x="153193" y="716403"/>
                    </a:lnTo>
                    <a:lnTo>
                      <a:pt x="158212" y="707377"/>
                    </a:lnTo>
                    <a:lnTo>
                      <a:pt x="158917" y="702661"/>
                    </a:lnTo>
                    <a:cubicBezTo>
                      <a:pt x="167451" y="679240"/>
                      <a:pt x="189337" y="661999"/>
                      <a:pt x="215798" y="660655"/>
                    </a:cubicBezTo>
                    <a:lnTo>
                      <a:pt x="488855" y="646786"/>
                    </a:lnTo>
                    <a:lnTo>
                      <a:pt x="499153" y="650452"/>
                    </a:lnTo>
                    <a:lnTo>
                      <a:pt x="510083" y="647267"/>
                    </a:lnTo>
                    <a:lnTo>
                      <a:pt x="529920" y="600273"/>
                    </a:lnTo>
                    <a:lnTo>
                      <a:pt x="468731" y="572521"/>
                    </a:lnTo>
                    <a:cubicBezTo>
                      <a:pt x="391621" y="518397"/>
                      <a:pt x="340112" y="420447"/>
                      <a:pt x="340111" y="308599"/>
                    </a:cubicBezTo>
                    <a:cubicBezTo>
                      <a:pt x="340112" y="138165"/>
                      <a:pt x="459714" y="0"/>
                      <a:pt x="60725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D5304960-551E-4393-9BE3-8EBB5666B6D6}"/>
                  </a:ext>
                </a:extLst>
              </p:cNvPr>
              <p:cNvSpPr/>
              <p:nvPr/>
            </p:nvSpPr>
            <p:spPr bwMode="auto">
              <a:xfrm>
                <a:off x="1520668" y="6244927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DB9D55EF-1662-43F0-874B-D93209EAB324}"/>
                  </a:ext>
                </a:extLst>
              </p:cNvPr>
              <p:cNvSpPr/>
              <p:nvPr/>
            </p:nvSpPr>
            <p:spPr bwMode="auto">
              <a:xfrm>
                <a:off x="1520668" y="5882977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8FFF747B-A655-40D0-A59E-02CB7732677B}"/>
                  </a:ext>
                </a:extLst>
              </p:cNvPr>
              <p:cNvSpPr/>
              <p:nvPr/>
            </p:nvSpPr>
            <p:spPr bwMode="auto">
              <a:xfrm>
                <a:off x="1520668" y="5525790"/>
                <a:ext cx="521766" cy="360041"/>
              </a:xfrm>
              <a:prstGeom prst="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C872F50-F02D-47D2-A9F6-267C9D498791}"/>
                </a:ext>
              </a:extLst>
            </p:cNvPr>
            <p:cNvSpPr/>
            <p:nvPr/>
          </p:nvSpPr>
          <p:spPr bwMode="auto">
            <a:xfrm rot="20700000">
              <a:off x="6510958" y="4914767"/>
              <a:ext cx="320412" cy="1481202"/>
            </a:xfrm>
            <a:custGeom>
              <a:avLst/>
              <a:gdLst>
                <a:gd name="connsiteX0" fmla="*/ 140370 w 320412"/>
                <a:gd name="connsiteY0" fmla="*/ 0 h 1481202"/>
                <a:gd name="connsiteX1" fmla="*/ 173471 w 320412"/>
                <a:gd name="connsiteY1" fmla="*/ 0 h 1481202"/>
                <a:gd name="connsiteX2" fmla="*/ 181747 w 320412"/>
                <a:gd name="connsiteY2" fmla="*/ 8276 h 1481202"/>
                <a:gd name="connsiteX3" fmla="*/ 181747 w 320412"/>
                <a:gd name="connsiteY3" fmla="*/ 1159970 h 1481202"/>
                <a:gd name="connsiteX4" fmla="*/ 259766 w 320412"/>
                <a:gd name="connsiteY4" fmla="*/ 1159970 h 1481202"/>
                <a:gd name="connsiteX5" fmla="*/ 293353 w 320412"/>
                <a:gd name="connsiteY5" fmla="*/ 1193557 h 1481202"/>
                <a:gd name="connsiteX6" fmla="*/ 293353 w 320412"/>
                <a:gd name="connsiteY6" fmla="*/ 1361485 h 1481202"/>
                <a:gd name="connsiteX7" fmla="*/ 290483 w 320412"/>
                <a:gd name="connsiteY7" fmla="*/ 1361485 h 1481202"/>
                <a:gd name="connsiteX8" fmla="*/ 320412 w 320412"/>
                <a:gd name="connsiteY8" fmla="*/ 1481202 h 1481202"/>
                <a:gd name="connsiteX9" fmla="*/ 0 w 320412"/>
                <a:gd name="connsiteY9" fmla="*/ 1481202 h 1481202"/>
                <a:gd name="connsiteX10" fmla="*/ 29929 w 320412"/>
                <a:gd name="connsiteY10" fmla="*/ 1361485 h 1481202"/>
                <a:gd name="connsiteX11" fmla="*/ 24311 w 320412"/>
                <a:gd name="connsiteY11" fmla="*/ 1361485 h 1481202"/>
                <a:gd name="connsiteX12" fmla="*/ 24311 w 320412"/>
                <a:gd name="connsiteY12" fmla="*/ 1193557 h 1481202"/>
                <a:gd name="connsiteX13" fmla="*/ 57898 w 320412"/>
                <a:gd name="connsiteY13" fmla="*/ 1159970 h 1481202"/>
                <a:gd name="connsiteX14" fmla="*/ 132094 w 320412"/>
                <a:gd name="connsiteY14" fmla="*/ 1159970 h 1481202"/>
                <a:gd name="connsiteX15" fmla="*/ 132094 w 320412"/>
                <a:gd name="connsiteY15" fmla="*/ 8276 h 1481202"/>
                <a:gd name="connsiteX16" fmla="*/ 140370 w 320412"/>
                <a:gd name="connsiteY16" fmla="*/ 0 h 148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0412" h="1481202">
                  <a:moveTo>
                    <a:pt x="140370" y="0"/>
                  </a:moveTo>
                  <a:lnTo>
                    <a:pt x="173471" y="0"/>
                  </a:lnTo>
                  <a:cubicBezTo>
                    <a:pt x="178042" y="0"/>
                    <a:pt x="181747" y="3705"/>
                    <a:pt x="181747" y="8276"/>
                  </a:cubicBezTo>
                  <a:lnTo>
                    <a:pt x="181747" y="1159970"/>
                  </a:lnTo>
                  <a:lnTo>
                    <a:pt x="259766" y="1159970"/>
                  </a:lnTo>
                  <a:lnTo>
                    <a:pt x="293353" y="1193557"/>
                  </a:lnTo>
                  <a:lnTo>
                    <a:pt x="293353" y="1361485"/>
                  </a:lnTo>
                  <a:lnTo>
                    <a:pt x="290483" y="1361485"/>
                  </a:lnTo>
                  <a:lnTo>
                    <a:pt x="320412" y="1481202"/>
                  </a:lnTo>
                  <a:lnTo>
                    <a:pt x="0" y="1481202"/>
                  </a:lnTo>
                  <a:lnTo>
                    <a:pt x="29929" y="1361485"/>
                  </a:lnTo>
                  <a:lnTo>
                    <a:pt x="24311" y="1361485"/>
                  </a:lnTo>
                  <a:lnTo>
                    <a:pt x="24311" y="1193557"/>
                  </a:lnTo>
                  <a:lnTo>
                    <a:pt x="57898" y="1159970"/>
                  </a:lnTo>
                  <a:lnTo>
                    <a:pt x="132094" y="1159970"/>
                  </a:lnTo>
                  <a:lnTo>
                    <a:pt x="132094" y="8276"/>
                  </a:lnTo>
                  <a:cubicBezTo>
                    <a:pt x="132094" y="3705"/>
                    <a:pt x="135799" y="0"/>
                    <a:pt x="14037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A9C6BCB-80BE-4A28-8116-3D67F693BDB9}"/>
              </a:ext>
            </a:extLst>
          </p:cNvPr>
          <p:cNvGrpSpPr/>
          <p:nvPr/>
        </p:nvGrpSpPr>
        <p:grpSpPr>
          <a:xfrm>
            <a:off x="442433" y="4744992"/>
            <a:ext cx="1535796" cy="1535796"/>
            <a:chOff x="6053506" y="4747374"/>
            <a:chExt cx="1535796" cy="1535796"/>
          </a:xfrm>
        </p:grpSpPr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3A2EA966-BB67-432A-9F5E-3FC6D86302CE}"/>
                </a:ext>
              </a:extLst>
            </p:cNvPr>
            <p:cNvSpPr/>
            <p:nvPr/>
          </p:nvSpPr>
          <p:spPr bwMode="auto">
            <a:xfrm>
              <a:off x="6053506" y="4747374"/>
              <a:ext cx="1535796" cy="153579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636A8B35-E899-41EE-A883-BF677A1E0B03}"/>
                </a:ext>
              </a:extLst>
            </p:cNvPr>
            <p:cNvGrpSpPr/>
            <p:nvPr/>
          </p:nvGrpSpPr>
          <p:grpSpPr>
            <a:xfrm>
              <a:off x="6259441" y="4844427"/>
              <a:ext cx="1050994" cy="1365358"/>
              <a:chOff x="6587727" y="4853952"/>
              <a:chExt cx="767951" cy="997654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F9DCC8F0-D10E-4153-8CE9-39D437DB88D7}"/>
                  </a:ext>
                </a:extLst>
              </p:cNvPr>
              <p:cNvSpPr/>
              <p:nvPr/>
            </p:nvSpPr>
            <p:spPr bwMode="auto">
              <a:xfrm>
                <a:off x="6587727" y="4853952"/>
                <a:ext cx="767951" cy="997654"/>
              </a:xfrm>
              <a:custGeom>
                <a:avLst/>
                <a:gdLst>
                  <a:gd name="connsiteX0" fmla="*/ 119143 w 767951"/>
                  <a:gd name="connsiteY0" fmla="*/ 346706 h 997654"/>
                  <a:gd name="connsiteX1" fmla="*/ 241740 w 767951"/>
                  <a:gd name="connsiteY1" fmla="*/ 349942 h 997654"/>
                  <a:gd name="connsiteX2" fmla="*/ 244121 w 767951"/>
                  <a:gd name="connsiteY2" fmla="*/ 367028 h 997654"/>
                  <a:gd name="connsiteX3" fmla="*/ 123903 w 767951"/>
                  <a:gd name="connsiteY3" fmla="*/ 380880 h 997654"/>
                  <a:gd name="connsiteX4" fmla="*/ 125691 w 767951"/>
                  <a:gd name="connsiteY4" fmla="*/ 275057 h 997654"/>
                  <a:gd name="connsiteX5" fmla="*/ 245173 w 767951"/>
                  <a:gd name="connsiteY5" fmla="*/ 304759 h 997654"/>
                  <a:gd name="connsiteX6" fmla="*/ 242221 w 767951"/>
                  <a:gd name="connsiteY6" fmla="*/ 321494 h 997654"/>
                  <a:gd name="connsiteX7" fmla="*/ 119788 w 767951"/>
                  <a:gd name="connsiteY7" fmla="*/ 308524 h 997654"/>
                  <a:gd name="connsiteX8" fmla="*/ 154313 w 767951"/>
                  <a:gd name="connsiteY8" fmla="*/ 208477 h 997654"/>
                  <a:gd name="connsiteX9" fmla="*/ 262537 w 767951"/>
                  <a:gd name="connsiteY9" fmla="*/ 262624 h 997654"/>
                  <a:gd name="connsiteX10" fmla="*/ 254454 w 767951"/>
                  <a:gd name="connsiteY10" fmla="*/ 277865 h 997654"/>
                  <a:gd name="connsiteX11" fmla="*/ 138148 w 767951"/>
                  <a:gd name="connsiteY11" fmla="*/ 238959 h 997654"/>
                  <a:gd name="connsiteX12" fmla="*/ 484471 w 767951"/>
                  <a:gd name="connsiteY12" fmla="*/ 1517 h 997654"/>
                  <a:gd name="connsiteX13" fmla="*/ 557960 w 767951"/>
                  <a:gd name="connsiteY13" fmla="*/ 3375 h 997654"/>
                  <a:gd name="connsiteX14" fmla="*/ 648063 w 767951"/>
                  <a:gd name="connsiteY14" fmla="*/ 35497 h 997654"/>
                  <a:gd name="connsiteX15" fmla="*/ 692372 w 767951"/>
                  <a:gd name="connsiteY15" fmla="*/ 69344 h 997654"/>
                  <a:gd name="connsiteX16" fmla="*/ 669400 w 767951"/>
                  <a:gd name="connsiteY16" fmla="*/ 488601 h 997654"/>
                  <a:gd name="connsiteX17" fmla="*/ 512309 w 767951"/>
                  <a:gd name="connsiteY17" fmla="*/ 583629 h 997654"/>
                  <a:gd name="connsiteX18" fmla="*/ 486255 w 767951"/>
                  <a:gd name="connsiteY18" fmla="*/ 588432 h 997654"/>
                  <a:gd name="connsiteX19" fmla="*/ 495431 w 767951"/>
                  <a:gd name="connsiteY19" fmla="*/ 649225 h 997654"/>
                  <a:gd name="connsiteX20" fmla="*/ 514846 w 767951"/>
                  <a:gd name="connsiteY20" fmla="*/ 653146 h 997654"/>
                  <a:gd name="connsiteX21" fmla="*/ 622699 w 767951"/>
                  <a:gd name="connsiteY21" fmla="*/ 815859 h 997654"/>
                  <a:gd name="connsiteX22" fmla="*/ 622699 w 767951"/>
                  <a:gd name="connsiteY22" fmla="*/ 997654 h 997654"/>
                  <a:gd name="connsiteX23" fmla="*/ 269517 w 767951"/>
                  <a:gd name="connsiteY23" fmla="*/ 997654 h 997654"/>
                  <a:gd name="connsiteX24" fmla="*/ 269517 w 767951"/>
                  <a:gd name="connsiteY24" fmla="*/ 870513 h 997654"/>
                  <a:gd name="connsiteX25" fmla="*/ 52352 w 767951"/>
                  <a:gd name="connsiteY25" fmla="*/ 814240 h 997654"/>
                  <a:gd name="connsiteX26" fmla="*/ 13268 w 767951"/>
                  <a:gd name="connsiteY26" fmla="*/ 784759 h 997654"/>
                  <a:gd name="connsiteX27" fmla="*/ 10021 w 767951"/>
                  <a:gd name="connsiteY27" fmla="*/ 775567 h 997654"/>
                  <a:gd name="connsiteX28" fmla="*/ 7490 w 767951"/>
                  <a:gd name="connsiteY28" fmla="*/ 771882 h 997654"/>
                  <a:gd name="connsiteX29" fmla="*/ 5682 w 767951"/>
                  <a:gd name="connsiteY29" fmla="*/ 763291 h 997654"/>
                  <a:gd name="connsiteX30" fmla="*/ 5098 w 767951"/>
                  <a:gd name="connsiteY30" fmla="*/ 761638 h 997654"/>
                  <a:gd name="connsiteX31" fmla="*/ 5147 w 767951"/>
                  <a:gd name="connsiteY31" fmla="*/ 760746 h 997654"/>
                  <a:gd name="connsiteX32" fmla="*/ 2259 w 767951"/>
                  <a:gd name="connsiteY32" fmla="*/ 747026 h 997654"/>
                  <a:gd name="connsiteX33" fmla="*/ 2 w 767951"/>
                  <a:gd name="connsiteY33" fmla="*/ 473627 h 997654"/>
                  <a:gd name="connsiteX34" fmla="*/ 63437 w 767951"/>
                  <a:gd name="connsiteY34" fmla="*/ 409137 h 997654"/>
                  <a:gd name="connsiteX35" fmla="*/ 127927 w 767951"/>
                  <a:gd name="connsiteY35" fmla="*/ 472572 h 997654"/>
                  <a:gd name="connsiteX36" fmla="*/ 129821 w 767951"/>
                  <a:gd name="connsiteY36" fmla="*/ 702160 h 997654"/>
                  <a:gd name="connsiteX37" fmla="*/ 286360 w 767951"/>
                  <a:gd name="connsiteY37" fmla="*/ 742723 h 997654"/>
                  <a:gd name="connsiteX38" fmla="*/ 321239 w 767951"/>
                  <a:gd name="connsiteY38" fmla="*/ 690991 h 997654"/>
                  <a:gd name="connsiteX39" fmla="*/ 377370 w 767951"/>
                  <a:gd name="connsiteY39" fmla="*/ 653146 h 997654"/>
                  <a:gd name="connsiteX40" fmla="*/ 402835 w 767951"/>
                  <a:gd name="connsiteY40" fmla="*/ 648005 h 997654"/>
                  <a:gd name="connsiteX41" fmla="*/ 411017 w 767951"/>
                  <a:gd name="connsiteY41" fmla="*/ 593793 h 997654"/>
                  <a:gd name="connsiteX42" fmla="*/ 399346 w 767951"/>
                  <a:gd name="connsiteY42" fmla="*/ 593713 h 997654"/>
                  <a:gd name="connsiteX43" fmla="*/ 251177 w 767951"/>
                  <a:gd name="connsiteY43" fmla="*/ 525933 h 997654"/>
                  <a:gd name="connsiteX44" fmla="*/ 191587 w 767951"/>
                  <a:gd name="connsiteY44" fmla="*/ 433661 h 997654"/>
                  <a:gd name="connsiteX45" fmla="*/ 183976 w 767951"/>
                  <a:gd name="connsiteY45" fmla="*/ 402894 h 997654"/>
                  <a:gd name="connsiteX46" fmla="*/ 207987 w 767951"/>
                  <a:gd name="connsiteY46" fmla="*/ 421734 h 997654"/>
                  <a:gd name="connsiteX47" fmla="*/ 385786 w 767951"/>
                  <a:gd name="connsiteY47" fmla="*/ 392252 h 997654"/>
                  <a:gd name="connsiteX48" fmla="*/ 316673 w 767951"/>
                  <a:gd name="connsiteY48" fmla="*/ 225803 h 997654"/>
                  <a:gd name="connsiteX49" fmla="*/ 213461 w 767951"/>
                  <a:gd name="connsiteY49" fmla="*/ 206071 h 997654"/>
                  <a:gd name="connsiteX50" fmla="*/ 204402 w 767951"/>
                  <a:gd name="connsiteY50" fmla="*/ 209482 h 997654"/>
                  <a:gd name="connsiteX51" fmla="*/ 233706 w 767951"/>
                  <a:gd name="connsiteY51" fmla="*/ 156565 h 997654"/>
                  <a:gd name="connsiteX52" fmla="*/ 274149 w 767951"/>
                  <a:gd name="connsiteY52" fmla="*/ 106676 h 997654"/>
                  <a:gd name="connsiteX53" fmla="*/ 484471 w 767951"/>
                  <a:gd name="connsiteY53" fmla="*/ 1517 h 99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767951" h="997654">
                    <a:moveTo>
                      <a:pt x="119143" y="346706"/>
                    </a:moveTo>
                    <a:lnTo>
                      <a:pt x="241740" y="349942"/>
                    </a:lnTo>
                    <a:lnTo>
                      <a:pt x="244121" y="367028"/>
                    </a:lnTo>
                    <a:lnTo>
                      <a:pt x="123903" y="380880"/>
                    </a:lnTo>
                    <a:close/>
                    <a:moveTo>
                      <a:pt x="125691" y="275057"/>
                    </a:moveTo>
                    <a:lnTo>
                      <a:pt x="245173" y="304759"/>
                    </a:lnTo>
                    <a:lnTo>
                      <a:pt x="242221" y="321494"/>
                    </a:lnTo>
                    <a:lnTo>
                      <a:pt x="119788" y="308524"/>
                    </a:lnTo>
                    <a:close/>
                    <a:moveTo>
                      <a:pt x="154313" y="208477"/>
                    </a:moveTo>
                    <a:lnTo>
                      <a:pt x="262537" y="262624"/>
                    </a:lnTo>
                    <a:lnTo>
                      <a:pt x="254454" y="277865"/>
                    </a:lnTo>
                    <a:lnTo>
                      <a:pt x="138148" y="238959"/>
                    </a:lnTo>
                    <a:close/>
                    <a:moveTo>
                      <a:pt x="484471" y="1517"/>
                    </a:moveTo>
                    <a:cubicBezTo>
                      <a:pt x="509319" y="-996"/>
                      <a:pt x="534027" y="-395"/>
                      <a:pt x="557960" y="3375"/>
                    </a:cubicBezTo>
                    <a:cubicBezTo>
                      <a:pt x="589872" y="8401"/>
                      <a:pt x="620406" y="19064"/>
                      <a:pt x="648063" y="35497"/>
                    </a:cubicBezTo>
                    <a:cubicBezTo>
                      <a:pt x="663866" y="44886"/>
                      <a:pt x="678730" y="56160"/>
                      <a:pt x="692372" y="69344"/>
                    </a:cubicBezTo>
                    <a:cubicBezTo>
                      <a:pt x="801518" y="174808"/>
                      <a:pt x="791232" y="362518"/>
                      <a:pt x="669400" y="488601"/>
                    </a:cubicBezTo>
                    <a:cubicBezTo>
                      <a:pt x="623712" y="535882"/>
                      <a:pt x="568826" y="567783"/>
                      <a:pt x="512309" y="583629"/>
                    </a:cubicBezTo>
                    <a:lnTo>
                      <a:pt x="486255" y="588432"/>
                    </a:lnTo>
                    <a:lnTo>
                      <a:pt x="495431" y="649225"/>
                    </a:lnTo>
                    <a:lnTo>
                      <a:pt x="514846" y="653146"/>
                    </a:lnTo>
                    <a:cubicBezTo>
                      <a:pt x="578227" y="679953"/>
                      <a:pt x="622699" y="742712"/>
                      <a:pt x="622699" y="815859"/>
                    </a:cubicBezTo>
                    <a:lnTo>
                      <a:pt x="622699" y="997654"/>
                    </a:lnTo>
                    <a:lnTo>
                      <a:pt x="269517" y="997654"/>
                    </a:lnTo>
                    <a:lnTo>
                      <a:pt x="269517" y="870513"/>
                    </a:lnTo>
                    <a:lnTo>
                      <a:pt x="52352" y="814240"/>
                    </a:lnTo>
                    <a:cubicBezTo>
                      <a:pt x="35254" y="809809"/>
                      <a:pt x="21569" y="798867"/>
                      <a:pt x="13268" y="784759"/>
                    </a:cubicBezTo>
                    <a:lnTo>
                      <a:pt x="10021" y="775567"/>
                    </a:lnTo>
                    <a:lnTo>
                      <a:pt x="7490" y="771882"/>
                    </a:lnTo>
                    <a:lnTo>
                      <a:pt x="5682" y="763291"/>
                    </a:lnTo>
                    <a:lnTo>
                      <a:pt x="5098" y="761638"/>
                    </a:lnTo>
                    <a:lnTo>
                      <a:pt x="5147" y="760746"/>
                    </a:lnTo>
                    <a:lnTo>
                      <a:pt x="2259" y="747026"/>
                    </a:lnTo>
                    <a:lnTo>
                      <a:pt x="2" y="473627"/>
                    </a:lnTo>
                    <a:cubicBezTo>
                      <a:pt x="-289" y="438301"/>
                      <a:pt x="28111" y="409428"/>
                      <a:pt x="63437" y="409137"/>
                    </a:cubicBezTo>
                    <a:cubicBezTo>
                      <a:pt x="98763" y="408845"/>
                      <a:pt x="127636" y="437245"/>
                      <a:pt x="127927" y="472572"/>
                    </a:cubicBezTo>
                    <a:lnTo>
                      <a:pt x="129821" y="702160"/>
                    </a:lnTo>
                    <a:lnTo>
                      <a:pt x="286360" y="742723"/>
                    </a:lnTo>
                    <a:lnTo>
                      <a:pt x="321239" y="690991"/>
                    </a:lnTo>
                    <a:cubicBezTo>
                      <a:pt x="337218" y="675012"/>
                      <a:pt x="356243" y="662082"/>
                      <a:pt x="377370" y="653146"/>
                    </a:cubicBezTo>
                    <a:lnTo>
                      <a:pt x="402835" y="648005"/>
                    </a:lnTo>
                    <a:lnTo>
                      <a:pt x="411017" y="593793"/>
                    </a:lnTo>
                    <a:lnTo>
                      <a:pt x="399346" y="593713"/>
                    </a:lnTo>
                    <a:cubicBezTo>
                      <a:pt x="344017" y="587851"/>
                      <a:pt x="292105" y="565483"/>
                      <a:pt x="251177" y="525933"/>
                    </a:cubicBezTo>
                    <a:cubicBezTo>
                      <a:pt x="223890" y="499567"/>
                      <a:pt x="204068" y="468059"/>
                      <a:pt x="191587" y="433661"/>
                    </a:cubicBezTo>
                    <a:lnTo>
                      <a:pt x="183976" y="402894"/>
                    </a:lnTo>
                    <a:lnTo>
                      <a:pt x="207987" y="421734"/>
                    </a:lnTo>
                    <a:cubicBezTo>
                      <a:pt x="276170" y="459556"/>
                      <a:pt x="355774" y="446356"/>
                      <a:pt x="385786" y="392252"/>
                    </a:cubicBezTo>
                    <a:cubicBezTo>
                      <a:pt x="415800" y="338146"/>
                      <a:pt x="384856" y="263624"/>
                      <a:pt x="316673" y="225803"/>
                    </a:cubicBezTo>
                    <a:cubicBezTo>
                      <a:pt x="282582" y="206892"/>
                      <a:pt x="245636" y="200736"/>
                      <a:pt x="213461" y="206071"/>
                    </a:cubicBezTo>
                    <a:lnTo>
                      <a:pt x="204402" y="209482"/>
                    </a:lnTo>
                    <a:lnTo>
                      <a:pt x="233706" y="156565"/>
                    </a:lnTo>
                    <a:cubicBezTo>
                      <a:pt x="245434" y="139160"/>
                      <a:pt x="258920" y="122436"/>
                      <a:pt x="274149" y="106676"/>
                    </a:cubicBezTo>
                    <a:cubicBezTo>
                      <a:pt x="334114" y="44620"/>
                      <a:pt x="409926" y="9058"/>
                      <a:pt x="484471" y="15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FA6F14F5-1936-421C-9507-BD18238A3C94}"/>
                  </a:ext>
                </a:extLst>
              </p:cNvPr>
              <p:cNvSpPr/>
              <p:nvPr/>
            </p:nvSpPr>
            <p:spPr bwMode="auto">
              <a:xfrm>
                <a:off x="6946873" y="4932329"/>
                <a:ext cx="291219" cy="218194"/>
              </a:xfrm>
              <a:custGeom>
                <a:avLst/>
                <a:gdLst>
                  <a:gd name="connsiteX0" fmla="*/ 187614 w 291219"/>
                  <a:gd name="connsiteY0" fmla="*/ 92075 h 218194"/>
                  <a:gd name="connsiteX1" fmla="*/ 228160 w 291219"/>
                  <a:gd name="connsiteY1" fmla="*/ 132620 h 218194"/>
                  <a:gd name="connsiteX2" fmla="*/ 268705 w 291219"/>
                  <a:gd name="connsiteY2" fmla="*/ 92075 h 218194"/>
                  <a:gd name="connsiteX3" fmla="*/ 291219 w 291219"/>
                  <a:gd name="connsiteY3" fmla="*/ 114590 h 218194"/>
                  <a:gd name="connsiteX4" fmla="*/ 250674 w 291219"/>
                  <a:gd name="connsiteY4" fmla="*/ 155135 h 218194"/>
                  <a:gd name="connsiteX5" fmla="*/ 291219 w 291219"/>
                  <a:gd name="connsiteY5" fmla="*/ 195679 h 218194"/>
                  <a:gd name="connsiteX6" fmla="*/ 268705 w 291219"/>
                  <a:gd name="connsiteY6" fmla="*/ 218194 h 218194"/>
                  <a:gd name="connsiteX7" fmla="*/ 228160 w 291219"/>
                  <a:gd name="connsiteY7" fmla="*/ 177649 h 218194"/>
                  <a:gd name="connsiteX8" fmla="*/ 187614 w 291219"/>
                  <a:gd name="connsiteY8" fmla="*/ 218194 h 218194"/>
                  <a:gd name="connsiteX9" fmla="*/ 165100 w 291219"/>
                  <a:gd name="connsiteY9" fmla="*/ 195679 h 218194"/>
                  <a:gd name="connsiteX10" fmla="*/ 205645 w 291219"/>
                  <a:gd name="connsiteY10" fmla="*/ 155135 h 218194"/>
                  <a:gd name="connsiteX11" fmla="*/ 165100 w 291219"/>
                  <a:gd name="connsiteY11" fmla="*/ 114590 h 218194"/>
                  <a:gd name="connsiteX12" fmla="*/ 22514 w 291219"/>
                  <a:gd name="connsiteY12" fmla="*/ 0 h 218194"/>
                  <a:gd name="connsiteX13" fmla="*/ 63060 w 291219"/>
                  <a:gd name="connsiteY13" fmla="*/ 40545 h 218194"/>
                  <a:gd name="connsiteX14" fmla="*/ 103605 w 291219"/>
                  <a:gd name="connsiteY14" fmla="*/ 0 h 218194"/>
                  <a:gd name="connsiteX15" fmla="*/ 126119 w 291219"/>
                  <a:gd name="connsiteY15" fmla="*/ 22515 h 218194"/>
                  <a:gd name="connsiteX16" fmla="*/ 85574 w 291219"/>
                  <a:gd name="connsiteY16" fmla="*/ 63060 h 218194"/>
                  <a:gd name="connsiteX17" fmla="*/ 126119 w 291219"/>
                  <a:gd name="connsiteY17" fmla="*/ 103604 h 218194"/>
                  <a:gd name="connsiteX18" fmla="*/ 103605 w 291219"/>
                  <a:gd name="connsiteY18" fmla="*/ 126119 h 218194"/>
                  <a:gd name="connsiteX19" fmla="*/ 63060 w 291219"/>
                  <a:gd name="connsiteY19" fmla="*/ 85574 h 218194"/>
                  <a:gd name="connsiteX20" fmla="*/ 22514 w 291219"/>
                  <a:gd name="connsiteY20" fmla="*/ 126119 h 218194"/>
                  <a:gd name="connsiteX21" fmla="*/ 0 w 291219"/>
                  <a:gd name="connsiteY21" fmla="*/ 103604 h 218194"/>
                  <a:gd name="connsiteX22" fmla="*/ 40545 w 291219"/>
                  <a:gd name="connsiteY22" fmla="*/ 63060 h 218194"/>
                  <a:gd name="connsiteX23" fmla="*/ 0 w 291219"/>
                  <a:gd name="connsiteY23" fmla="*/ 22515 h 21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91219" h="218194">
                    <a:moveTo>
                      <a:pt x="187614" y="92075"/>
                    </a:moveTo>
                    <a:lnTo>
                      <a:pt x="228160" y="132620"/>
                    </a:lnTo>
                    <a:lnTo>
                      <a:pt x="268705" y="92075"/>
                    </a:lnTo>
                    <a:lnTo>
                      <a:pt x="291219" y="114590"/>
                    </a:lnTo>
                    <a:lnTo>
                      <a:pt x="250674" y="155135"/>
                    </a:lnTo>
                    <a:lnTo>
                      <a:pt x="291219" y="195679"/>
                    </a:lnTo>
                    <a:lnTo>
                      <a:pt x="268705" y="218194"/>
                    </a:lnTo>
                    <a:lnTo>
                      <a:pt x="228160" y="177649"/>
                    </a:lnTo>
                    <a:lnTo>
                      <a:pt x="187614" y="218194"/>
                    </a:lnTo>
                    <a:lnTo>
                      <a:pt x="165100" y="195679"/>
                    </a:lnTo>
                    <a:lnTo>
                      <a:pt x="205645" y="155135"/>
                    </a:lnTo>
                    <a:lnTo>
                      <a:pt x="165100" y="114590"/>
                    </a:lnTo>
                    <a:close/>
                    <a:moveTo>
                      <a:pt x="22514" y="0"/>
                    </a:moveTo>
                    <a:lnTo>
                      <a:pt x="63060" y="40545"/>
                    </a:lnTo>
                    <a:lnTo>
                      <a:pt x="103605" y="0"/>
                    </a:lnTo>
                    <a:lnTo>
                      <a:pt x="126119" y="22515"/>
                    </a:lnTo>
                    <a:lnTo>
                      <a:pt x="85574" y="63060"/>
                    </a:lnTo>
                    <a:lnTo>
                      <a:pt x="126119" y="103604"/>
                    </a:lnTo>
                    <a:lnTo>
                      <a:pt x="103605" y="126119"/>
                    </a:lnTo>
                    <a:lnTo>
                      <a:pt x="63060" y="85574"/>
                    </a:lnTo>
                    <a:lnTo>
                      <a:pt x="22514" y="126119"/>
                    </a:lnTo>
                    <a:lnTo>
                      <a:pt x="0" y="103604"/>
                    </a:lnTo>
                    <a:lnTo>
                      <a:pt x="40545" y="63060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977568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PresentationFormat>A4 210 x 297 mm</PresentationFormat>
  <Paragraphs>5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メイリオ</vt:lpstr>
      <vt:lpstr>游ゴシック</vt:lpstr>
      <vt:lpstr>Arial</vt:lpstr>
      <vt:lpstr>Arial Black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pptx673_いろいろなマーク（１５）</dc:title>
  <dc:subject>pptx673_いろいろなマーク（１５）</dc:subject>
  <dc:creator>http://www.digipot.net</dc:creator>
  <cp:lastModifiedBy/>
  <cp:revision>1</cp:revision>
  <dcterms:created xsi:type="dcterms:W3CDTF">2014-01-30T05:12:09Z</dcterms:created>
  <dcterms:modified xsi:type="dcterms:W3CDTF">2017-11-08T02:18:46Z</dcterms:modified>
  <cp:category/>
  <cp:version>1</cp:version>
</cp:coreProperties>
</file>